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6257588" cy="1015841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672"/>
  </p:normalViewPr>
  <p:slideViewPr>
    <p:cSldViewPr snapToGrid="0" snapToObjects="1">
      <p:cViewPr varScale="1">
        <p:scale>
          <a:sx n="55" d="100"/>
          <a:sy n="55" d="100"/>
        </p:scale>
        <p:origin x="105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jan Stojanović" userId="dd2ad987d8c7fa87" providerId="LiveId" clId="{17D28A72-8108-43AD-8694-79449332C6C4}"/>
    <pc:docChg chg="modSld">
      <pc:chgData name="Bojan Stojanović" userId="dd2ad987d8c7fa87" providerId="LiveId" clId="{17D28A72-8108-43AD-8694-79449332C6C4}" dt="2019-10-21T12:12:51.388" v="154" actId="20577"/>
      <pc:docMkLst>
        <pc:docMk/>
      </pc:docMkLst>
      <pc:sldChg chg="modSp">
        <pc:chgData name="Bojan Stojanović" userId="dd2ad987d8c7fa87" providerId="LiveId" clId="{17D28A72-8108-43AD-8694-79449332C6C4}" dt="2019-10-21T12:09:05.337" v="108" actId="20577"/>
        <pc:sldMkLst>
          <pc:docMk/>
          <pc:sldMk cId="0" sldId="260"/>
        </pc:sldMkLst>
        <pc:spChg chg="mod">
          <ac:chgData name="Bojan Stojanović" userId="dd2ad987d8c7fa87" providerId="LiveId" clId="{17D28A72-8108-43AD-8694-79449332C6C4}" dt="2019-10-21T12:09:05.337" v="108" actId="20577"/>
          <ac:spMkLst>
            <pc:docMk/>
            <pc:sldMk cId="0" sldId="260"/>
            <ac:spMk id="18" creationId="{932FBEC5-A114-454F-8FCA-DCE4FD203541}"/>
          </ac:spMkLst>
        </pc:spChg>
      </pc:sldChg>
      <pc:sldChg chg="modSp">
        <pc:chgData name="Bojan Stojanović" userId="dd2ad987d8c7fa87" providerId="LiveId" clId="{17D28A72-8108-43AD-8694-79449332C6C4}" dt="2019-10-21T12:07:10.512" v="103" actId="20577"/>
        <pc:sldMkLst>
          <pc:docMk/>
          <pc:sldMk cId="0" sldId="262"/>
        </pc:sldMkLst>
        <pc:spChg chg="mod">
          <ac:chgData name="Bojan Stojanović" userId="dd2ad987d8c7fa87" providerId="LiveId" clId="{17D28A72-8108-43AD-8694-79449332C6C4}" dt="2019-10-21T12:07:10.512" v="103" actId="20577"/>
          <ac:spMkLst>
            <pc:docMk/>
            <pc:sldMk cId="0" sldId="262"/>
            <ac:spMk id="40" creationId="{0194FEA9-C2B9-3A48-9150-2E64B8FC7928}"/>
          </ac:spMkLst>
        </pc:spChg>
      </pc:sldChg>
      <pc:sldChg chg="modSp">
        <pc:chgData name="Bojan Stojanović" userId="dd2ad987d8c7fa87" providerId="LiveId" clId="{17D28A72-8108-43AD-8694-79449332C6C4}" dt="2019-10-21T12:12:01.406" v="130" actId="20577"/>
        <pc:sldMkLst>
          <pc:docMk/>
          <pc:sldMk cId="0" sldId="263"/>
        </pc:sldMkLst>
        <pc:spChg chg="mod">
          <ac:chgData name="Bojan Stojanović" userId="dd2ad987d8c7fa87" providerId="LiveId" clId="{17D28A72-8108-43AD-8694-79449332C6C4}" dt="2019-10-21T12:12:01.406" v="130" actId="20577"/>
          <ac:spMkLst>
            <pc:docMk/>
            <pc:sldMk cId="0" sldId="263"/>
            <ac:spMk id="283" creationId="{00000000-0000-0000-0000-000000000000}"/>
          </ac:spMkLst>
        </pc:spChg>
        <pc:spChg chg="mod">
          <ac:chgData name="Bojan Stojanović" userId="dd2ad987d8c7fa87" providerId="LiveId" clId="{17D28A72-8108-43AD-8694-79449332C6C4}" dt="2019-10-21T12:09:51.635" v="109" actId="20577"/>
          <ac:spMkLst>
            <pc:docMk/>
            <pc:sldMk cId="0" sldId="263"/>
            <ac:spMk id="284" creationId="{00000000-0000-0000-0000-000000000000}"/>
          </ac:spMkLst>
        </pc:spChg>
        <pc:spChg chg="mod">
          <ac:chgData name="Bojan Stojanović" userId="dd2ad987d8c7fa87" providerId="LiveId" clId="{17D28A72-8108-43AD-8694-79449332C6C4}" dt="2019-10-21T12:10:58.623" v="110" actId="20577"/>
          <ac:spMkLst>
            <pc:docMk/>
            <pc:sldMk cId="0" sldId="263"/>
            <ac:spMk id="295" creationId="{00000000-0000-0000-0000-000000000000}"/>
          </ac:spMkLst>
        </pc:spChg>
      </pc:sldChg>
      <pc:sldChg chg="modSp">
        <pc:chgData name="Bojan Stojanović" userId="dd2ad987d8c7fa87" providerId="LiveId" clId="{17D28A72-8108-43AD-8694-79449332C6C4}" dt="2019-10-21T12:12:30.739" v="153" actId="20577"/>
        <pc:sldMkLst>
          <pc:docMk/>
          <pc:sldMk cId="0" sldId="265"/>
        </pc:sldMkLst>
        <pc:spChg chg="mod">
          <ac:chgData name="Bojan Stojanović" userId="dd2ad987d8c7fa87" providerId="LiveId" clId="{17D28A72-8108-43AD-8694-79449332C6C4}" dt="2019-10-21T12:12:30.739" v="153" actId="20577"/>
          <ac:spMkLst>
            <pc:docMk/>
            <pc:sldMk cId="0" sldId="265"/>
            <ac:spMk id="324" creationId="{00000000-0000-0000-0000-000000000000}"/>
          </ac:spMkLst>
        </pc:spChg>
      </pc:sldChg>
      <pc:sldChg chg="modSp">
        <pc:chgData name="Bojan Stojanović" userId="dd2ad987d8c7fa87" providerId="LiveId" clId="{17D28A72-8108-43AD-8694-79449332C6C4}" dt="2019-10-21T12:12:51.388" v="154" actId="20577"/>
        <pc:sldMkLst>
          <pc:docMk/>
          <pc:sldMk cId="0" sldId="267"/>
        </pc:sldMkLst>
        <pc:spChg chg="mod">
          <ac:chgData name="Bojan Stojanović" userId="dd2ad987d8c7fa87" providerId="LiveId" clId="{17D28A72-8108-43AD-8694-79449332C6C4}" dt="2019-10-21T12:12:51.388" v="154" actId="20577"/>
          <ac:spMkLst>
            <pc:docMk/>
            <pc:sldMk cId="0" sldId="267"/>
            <ac:spMk id="366" creationId="{00000000-0000-0000-0000-000000000000}"/>
          </ac:spMkLst>
        </pc:spChg>
      </pc:sldChg>
      <pc:sldChg chg="modSp">
        <pc:chgData name="Bojan Stojanović" userId="dd2ad987d8c7fa87" providerId="LiveId" clId="{17D28A72-8108-43AD-8694-79449332C6C4}" dt="2019-10-21T12:02:42.330" v="61" actId="20577"/>
        <pc:sldMkLst>
          <pc:docMk/>
          <pc:sldMk cId="0" sldId="268"/>
        </pc:sldMkLst>
        <pc:spChg chg="mod">
          <ac:chgData name="Bojan Stojanović" userId="dd2ad987d8c7fa87" providerId="LiveId" clId="{17D28A72-8108-43AD-8694-79449332C6C4}" dt="2019-10-21T12:02:42.330" v="61" actId="20577"/>
          <ac:spMkLst>
            <pc:docMk/>
            <pc:sldMk cId="0" sldId="268"/>
            <ac:spMk id="379" creationId="{00000000-0000-0000-0000-000000000000}"/>
          </ac:spMkLst>
        </pc:spChg>
      </pc:sldChg>
      <pc:sldChg chg="modSp">
        <pc:chgData name="Bojan Stojanović" userId="dd2ad987d8c7fa87" providerId="LiveId" clId="{17D28A72-8108-43AD-8694-79449332C6C4}" dt="2019-10-21T12:03:13.418" v="64" actId="20577"/>
        <pc:sldMkLst>
          <pc:docMk/>
          <pc:sldMk cId="0" sldId="270"/>
        </pc:sldMkLst>
        <pc:spChg chg="mod">
          <ac:chgData name="Bojan Stojanović" userId="dd2ad987d8c7fa87" providerId="LiveId" clId="{17D28A72-8108-43AD-8694-79449332C6C4}" dt="2019-10-21T12:03:13.418" v="64" actId="20577"/>
          <ac:spMkLst>
            <pc:docMk/>
            <pc:sldMk cId="0" sldId="270"/>
            <ac:spMk id="43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41"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3ed41d5f1_1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g33ed41d5f1_1_97: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aseline="30000">
                <a:solidFill>
                  <a:srgbClr val="B51066"/>
                </a:solidFill>
                <a:latin typeface="Arial"/>
                <a:ea typeface="Arial"/>
                <a:cs typeface="Arial"/>
                <a:sym typeface="Arial"/>
              </a:rPr>
              <a:t>ETI’s products are manufactured in nine countries across the world: Slovenia, Poland, Germany Bosnia and Herzegovina,....</a:t>
            </a:r>
            <a:endParaRPr sz="1800" baseline="30000">
              <a:solidFill>
                <a:srgbClr val="B51066"/>
              </a:solidFill>
              <a:latin typeface="Arial"/>
              <a:ea typeface="Arial"/>
              <a:cs typeface="Arial"/>
              <a:sym typeface="Arial"/>
            </a:endParaRPr>
          </a:p>
          <a:p>
            <a:pPr marL="0" lvl="0" indent="0" algn="l" rtl="0">
              <a:spcBef>
                <a:spcPts val="0"/>
              </a:spcBef>
              <a:spcAft>
                <a:spcPts val="0"/>
              </a:spcAft>
              <a:buNone/>
            </a:pPr>
            <a:r>
              <a:rPr lang="en-US" sz="1800" baseline="30000">
                <a:solidFill>
                  <a:srgbClr val="B51066"/>
                </a:solidFill>
                <a:latin typeface="Arial"/>
                <a:ea typeface="Arial"/>
                <a:cs typeface="Arial"/>
                <a:sym typeface="Arial"/>
              </a:rPr>
              <a:t>ETI Group has established subsidiaries in 14 European countries.</a:t>
            </a:r>
            <a:endParaRPr sz="1800" baseline="30000">
              <a:solidFill>
                <a:srgbClr val="B51066"/>
              </a:solidFill>
              <a:latin typeface="Arial"/>
              <a:ea typeface="Arial"/>
              <a:cs typeface="Arial"/>
              <a:sym typeface="Arial"/>
            </a:endParaRPr>
          </a:p>
          <a:p>
            <a:pPr marL="0" lvl="0" indent="0" algn="l" rtl="0">
              <a:spcBef>
                <a:spcPts val="0"/>
              </a:spcBef>
              <a:spcAft>
                <a:spcPts val="0"/>
              </a:spcAft>
              <a:buNone/>
            </a:pPr>
            <a:r>
              <a:rPr lang="en-US" sz="1800" baseline="30000">
                <a:solidFill>
                  <a:srgbClr val="B51066"/>
                </a:solidFill>
                <a:latin typeface="Arial"/>
                <a:ea typeface="Arial"/>
                <a:cs typeface="Arial"/>
                <a:sym typeface="Arial"/>
              </a:rPr>
              <a:t>ETI Group consists of more than 1,900 people, making sure to meet your needs and requests every day.</a:t>
            </a:r>
            <a:endParaRPr sz="1400">
              <a:latin typeface="Arial"/>
              <a:ea typeface="Arial"/>
              <a:cs typeface="Arial"/>
              <a:sym typeface="Arial"/>
            </a:endParaRPr>
          </a:p>
          <a:p>
            <a:pPr marL="0" lvl="0" indent="0" algn="l" rtl="0">
              <a:spcBef>
                <a:spcPts val="0"/>
              </a:spcBef>
              <a:spcAft>
                <a:spcPts val="0"/>
              </a:spcAft>
              <a:buNone/>
            </a:pPr>
            <a:r>
              <a:rPr lang="en-US" sz="1800" baseline="30000">
                <a:solidFill>
                  <a:srgbClr val="B51066"/>
                </a:solidFill>
                <a:latin typeface="Arial"/>
                <a:ea typeface="Arial"/>
                <a:cs typeface="Arial"/>
                <a:sym typeface="Arial"/>
              </a:rPr>
              <a:t>And so can over 5000 companies all over the world trust us with protecting the property and lives of their clients.</a:t>
            </a:r>
            <a:endParaRPr sz="1400">
              <a:latin typeface="Arial"/>
              <a:ea typeface="Arial"/>
              <a:cs typeface="Arial"/>
              <a:sym typeface="Arial"/>
            </a:endParaRPr>
          </a:p>
          <a:p>
            <a:pPr marL="0" lvl="0" indent="0" algn="l" rtl="0">
              <a:spcBef>
                <a:spcPts val="0"/>
              </a:spcBef>
              <a:spcAft>
                <a:spcPts val="0"/>
              </a:spcAft>
              <a:buNone/>
            </a:pPr>
            <a:endParaRPr sz="1800" baseline="30000">
              <a:solidFill>
                <a:srgbClr val="B51066"/>
              </a:solidFill>
              <a:latin typeface="Arial"/>
              <a:ea typeface="Arial"/>
              <a:cs typeface="Arial"/>
              <a:sym typeface="Arial"/>
            </a:endParaRPr>
          </a:p>
          <a:p>
            <a:pPr marL="0" lvl="0" indent="0" algn="l" rtl="0">
              <a:spcBef>
                <a:spcPts val="0"/>
              </a:spcBef>
              <a:spcAft>
                <a:spcPts val="0"/>
              </a:spcAft>
              <a:buClr>
                <a:schemeClr val="dk1"/>
              </a:buClr>
              <a:buFont typeface="Arial"/>
              <a:buNone/>
            </a:pPr>
            <a:endParaRPr sz="1800" baseline="30000">
              <a:latin typeface="Arial"/>
              <a:ea typeface="Arial"/>
              <a:cs typeface="Arial"/>
              <a:sym typeface="Arial"/>
            </a:endParaRPr>
          </a:p>
          <a:p>
            <a:pPr marL="0" lvl="0" indent="0" algn="l" rtl="0">
              <a:spcBef>
                <a:spcPts val="0"/>
              </a:spcBef>
              <a:spcAft>
                <a:spcPts val="0"/>
              </a:spcAft>
              <a:buClr>
                <a:schemeClr val="dk1"/>
              </a:buClr>
              <a:buFont typeface="Arial"/>
              <a:buNone/>
            </a:pPr>
            <a:endParaRPr sz="1800">
              <a:latin typeface="Arial"/>
              <a:ea typeface="Arial"/>
              <a:cs typeface="Arial"/>
              <a:sym typeface="Arial"/>
            </a:endParaRPr>
          </a:p>
          <a:p>
            <a:pPr marL="0" lvl="0" indent="0" algn="l" rtl="0">
              <a:spcBef>
                <a:spcPts val="0"/>
              </a:spcBef>
              <a:spcAft>
                <a:spcPts val="0"/>
              </a:spcAft>
              <a:buNone/>
            </a:pPr>
            <a:endParaRPr/>
          </a:p>
        </p:txBody>
      </p:sp>
      <p:sp>
        <p:nvSpPr>
          <p:cNvPr id="314" name="Google Shape;314;p11: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4190cc61a2_0_152: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4190cc61a2_0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4190cc61a2_0_1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3f1a4c64a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latin typeface="Arial"/>
                <a:ea typeface="Arial"/>
                <a:cs typeface="Arial"/>
                <a:sym typeface="Arial"/>
              </a:rPr>
              <a:t>We offer an integrated service, technical consulting and support.</a:t>
            </a:r>
            <a:endParaRPr b="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b="1">
                <a:latin typeface="Arial"/>
                <a:ea typeface="Arial"/>
                <a:cs typeface="Arial"/>
                <a:sym typeface="Arial"/>
              </a:rPr>
              <a:t>We are not just a merchant; we are a manufacturer of products we offer. We have mastered the entire development, production, and testing process, as well as the design and installation of our products. Such comprehensive knowledge of our products and their functioning is what we build our partners’ trust on.</a:t>
            </a:r>
            <a:endParaRPr b="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000">
                <a:solidFill>
                  <a:srgbClr val="5B7777"/>
                </a:solidFill>
                <a:latin typeface="Arial"/>
                <a:ea typeface="Arial"/>
                <a:cs typeface="Arial"/>
                <a:sym typeface="Arial"/>
              </a:rPr>
              <a:t>Our main guideline is quality assurance in all phases of the business process. Our solutions include engineering services, technical consultancy and electrical design for projects in the field of residential, commercial, industrial installations, as well as those for electric power distribution, photovoltaic and battery storage systems, and other renewable energy sources.</a:t>
            </a:r>
            <a:endParaRPr sz="1000">
              <a:solidFill>
                <a:srgbClr val="5B7777"/>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000">
                <a:solidFill>
                  <a:srgbClr val="5B7777"/>
                </a:solidFill>
                <a:latin typeface="Arial"/>
                <a:ea typeface="Arial"/>
                <a:cs typeface="Arial"/>
                <a:sym typeface="Arial"/>
              </a:rPr>
              <a:t>When it comes to finding</a:t>
            </a:r>
            <a:endParaRPr sz="1000">
              <a:solidFill>
                <a:srgbClr val="5B7777"/>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000">
                <a:solidFill>
                  <a:srgbClr val="5B7777"/>
                </a:solidFill>
                <a:latin typeface="Arial"/>
                <a:ea typeface="Arial"/>
                <a:cs typeface="Arial"/>
                <a:sym typeface="Arial"/>
              </a:rPr>
              <a:t>the appropriate solution, you will always find us at your side. </a:t>
            </a:r>
            <a:endParaRPr sz="1000">
              <a:solidFill>
                <a:srgbClr val="5B7777"/>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None/>
            </a:pPr>
            <a:endParaRPr/>
          </a:p>
        </p:txBody>
      </p:sp>
      <p:sp>
        <p:nvSpPr>
          <p:cNvPr id="351" name="Google Shape;351;g33f1a4c64a_0_171: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4190cc61a2_2_235: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4190cc61a2_2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4190cc61a2_2_2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3f1a4c64a_0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800" b="1" baseline="30000">
                <a:solidFill>
                  <a:srgbClr val="B51066"/>
                </a:solidFill>
                <a:latin typeface="Arial"/>
                <a:ea typeface="Arial"/>
                <a:cs typeface="Arial"/>
                <a:sym typeface="Arial"/>
              </a:rPr>
              <a:t>WE RESPOND swiftly to the needs of the market. We follow global trends in engineering and introduce the relevant ones into our production processes. We are constantly searching for solutions for more efficient and optimised production. As a medium- sized company, we are far more flexible in making customer requested adjustments than large rigid systems, yet we can still provide considerable production capacities.</a:t>
            </a:r>
            <a:endParaRPr sz="1800" b="1" baseline="30000">
              <a:solidFill>
                <a:srgbClr val="B51066"/>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800" b="1" baseline="30000">
                <a:solidFill>
                  <a:srgbClr val="B51066"/>
                </a:solidFill>
                <a:latin typeface="Arial"/>
                <a:ea typeface="Arial"/>
                <a:cs typeface="Arial"/>
                <a:sym typeface="Arial"/>
              </a:rPr>
              <a:t>High level of production automation, in-house components’ production, and our own know how in construction and assembly of production tools and assembly lines enable us to promptly respond to customer needs and various market situations. We operate in accordance with high-quality standards and are a trusted manufacturer.</a:t>
            </a:r>
            <a:endParaRPr sz="1800" b="1" baseline="30000">
              <a:solidFill>
                <a:srgbClr val="B51066"/>
              </a:solidFill>
              <a:latin typeface="Arial"/>
              <a:ea typeface="Arial"/>
              <a:cs typeface="Arial"/>
              <a:sym typeface="Arial"/>
            </a:endParaRPr>
          </a:p>
          <a:p>
            <a:pPr marL="0" lvl="0" indent="0" algn="l" rtl="0">
              <a:spcBef>
                <a:spcPts val="0"/>
              </a:spcBef>
              <a:spcAft>
                <a:spcPts val="0"/>
              </a:spcAft>
              <a:buNone/>
            </a:pPr>
            <a:endParaRPr sz="1800" b="1" baseline="30000">
              <a:solidFill>
                <a:srgbClr val="B51066"/>
              </a:solidFill>
              <a:latin typeface="Arial"/>
              <a:ea typeface="Arial"/>
              <a:cs typeface="Arial"/>
              <a:sym typeface="Arial"/>
            </a:endParaRPr>
          </a:p>
        </p:txBody>
      </p:sp>
      <p:sp>
        <p:nvSpPr>
          <p:cNvPr id="386" name="Google Shape;386;g33f1a4c64a_0_235: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3f1a4c64a_0_2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baseline="30000" dirty="0">
                <a:solidFill>
                  <a:srgbClr val="B51066"/>
                </a:solidFill>
                <a:latin typeface="Arial"/>
                <a:ea typeface="Arial"/>
                <a:cs typeface="Arial"/>
                <a:sym typeface="Arial"/>
              </a:rPr>
              <a:t>WE RESPOND swiftly to the needs of the market. We follow global trends in engineering and introduce the relevant ones into our production processes. We are constantly searching for solutions for more efficient and </a:t>
            </a:r>
            <a:r>
              <a:rPr lang="en-US" sz="1800" b="1" baseline="30000" dirty="0" err="1">
                <a:solidFill>
                  <a:srgbClr val="B51066"/>
                </a:solidFill>
                <a:latin typeface="Arial"/>
                <a:ea typeface="Arial"/>
                <a:cs typeface="Arial"/>
                <a:sym typeface="Arial"/>
              </a:rPr>
              <a:t>optimised</a:t>
            </a:r>
            <a:r>
              <a:rPr lang="en-US" sz="1800" b="1" baseline="30000" dirty="0">
                <a:solidFill>
                  <a:srgbClr val="B51066"/>
                </a:solidFill>
                <a:latin typeface="Arial"/>
                <a:ea typeface="Arial"/>
                <a:cs typeface="Arial"/>
                <a:sym typeface="Arial"/>
              </a:rPr>
              <a:t> production. As a medium- sized company, we are far more flexible in making customer requested adjustments than large rigid systems, yet we can still provide considerable production capacities.</a:t>
            </a:r>
            <a:endParaRPr sz="1800" b="1" baseline="30000" dirty="0">
              <a:solidFill>
                <a:srgbClr val="B51066"/>
              </a:solidFill>
              <a:latin typeface="Arial"/>
              <a:ea typeface="Arial"/>
              <a:cs typeface="Arial"/>
              <a:sym typeface="Arial"/>
            </a:endParaRPr>
          </a:p>
          <a:p>
            <a:pPr marL="0" lvl="0" indent="0" algn="l" rtl="0">
              <a:spcBef>
                <a:spcPts val="0"/>
              </a:spcBef>
              <a:spcAft>
                <a:spcPts val="0"/>
              </a:spcAft>
              <a:buNone/>
            </a:pPr>
            <a:r>
              <a:rPr lang="en-US" sz="1800" b="1" baseline="30000" dirty="0">
                <a:solidFill>
                  <a:srgbClr val="B51066"/>
                </a:solidFill>
                <a:latin typeface="Arial"/>
                <a:ea typeface="Arial"/>
                <a:cs typeface="Arial"/>
                <a:sym typeface="Arial"/>
              </a:rPr>
              <a:t>High level of production automation, in-house components’ production, and our own know how in construction and assembly of production tools and assembly lines enable us to promptly respond to customer needs and various market situations. We operate in accordance with high-quality standards and are a trusted manufacturer.</a:t>
            </a:r>
            <a:endParaRPr sz="1800" b="1" baseline="30000" dirty="0">
              <a:solidFill>
                <a:srgbClr val="B51066"/>
              </a:solidFill>
              <a:latin typeface="Arial"/>
              <a:ea typeface="Arial"/>
              <a:cs typeface="Arial"/>
              <a:sym typeface="Arial"/>
            </a:endParaRPr>
          </a:p>
        </p:txBody>
      </p:sp>
      <p:sp>
        <p:nvSpPr>
          <p:cNvPr id="414" name="Google Shape;414;g33f1a4c64a_0_270: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3f1a4c64a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800" i="1" baseline="30000">
                <a:solidFill>
                  <a:srgbClr val="B51066"/>
                </a:solidFill>
                <a:latin typeface="Arial"/>
                <a:ea typeface="Arial"/>
                <a:cs typeface="Arial"/>
                <a:sym typeface="Arial"/>
              </a:rPr>
              <a:t>We make sure our customers feel safe. The electrical engineering industry is very conservative, so trust and reliability are two important components. With tradition and know-how we accumulated throughout the years, as well as the people who are the driving force of our company, the upcoming challenges represent the steps on our way to the top.</a:t>
            </a:r>
            <a:endParaRPr sz="1800" i="1" baseline="30000">
              <a:solidFill>
                <a:srgbClr val="B51066"/>
              </a:solidFill>
              <a:latin typeface="Arial"/>
              <a:ea typeface="Arial"/>
              <a:cs typeface="Arial"/>
              <a:sym typeface="Arial"/>
            </a:endParaRPr>
          </a:p>
          <a:p>
            <a:pPr marL="0" lvl="0" indent="0" algn="l" rtl="0">
              <a:spcBef>
                <a:spcPts val="0"/>
              </a:spcBef>
              <a:spcAft>
                <a:spcPts val="0"/>
              </a:spcAft>
              <a:buClr>
                <a:schemeClr val="dk1"/>
              </a:buClr>
              <a:buFont typeface="Arial"/>
              <a:buNone/>
            </a:pPr>
            <a:r>
              <a:rPr lang="en-US" sz="1800" baseline="30000">
                <a:latin typeface="Arial"/>
                <a:ea typeface="Arial"/>
                <a:cs typeface="Arial"/>
                <a:sym typeface="Arial"/>
              </a:rPr>
              <a:t>ETI provides automated 100% control of all key parameters of each product during production, the measurements are recorded in the form of a QR code printed on the component and the product.</a:t>
            </a:r>
            <a:endParaRPr sz="1800" baseline="30000">
              <a:latin typeface="Arial"/>
              <a:ea typeface="Arial"/>
              <a:cs typeface="Arial"/>
              <a:sym typeface="Arial"/>
            </a:endParaRPr>
          </a:p>
          <a:p>
            <a:pPr marL="0" lvl="0" indent="0" algn="l" rtl="0">
              <a:spcBef>
                <a:spcPts val="0"/>
              </a:spcBef>
              <a:spcAft>
                <a:spcPts val="0"/>
              </a:spcAft>
              <a:buClr>
                <a:schemeClr val="dk1"/>
              </a:buClr>
              <a:buFont typeface="Arial"/>
              <a:buNone/>
            </a:pPr>
            <a:endParaRPr sz="1800" baseline="30000">
              <a:solidFill>
                <a:srgbClr val="B51066"/>
              </a:solidFill>
              <a:latin typeface="Arial"/>
              <a:ea typeface="Arial"/>
              <a:cs typeface="Arial"/>
              <a:sym typeface="Arial"/>
            </a:endParaRPr>
          </a:p>
          <a:p>
            <a:pPr marL="0" lvl="0" indent="0" algn="l" rtl="0">
              <a:spcBef>
                <a:spcPts val="0"/>
              </a:spcBef>
              <a:spcAft>
                <a:spcPts val="0"/>
              </a:spcAft>
              <a:buClr>
                <a:schemeClr val="dk1"/>
              </a:buClr>
              <a:buFont typeface="Arial"/>
              <a:buNone/>
            </a:pPr>
            <a:endParaRPr sz="1400">
              <a:latin typeface="Arial"/>
              <a:ea typeface="Arial"/>
              <a:cs typeface="Arial"/>
              <a:sym typeface="Arial"/>
            </a:endParaRPr>
          </a:p>
          <a:p>
            <a:pPr marL="0" lvl="0" indent="0" algn="l" rtl="0">
              <a:spcBef>
                <a:spcPts val="0"/>
              </a:spcBef>
              <a:spcAft>
                <a:spcPts val="0"/>
              </a:spcAft>
              <a:buClr>
                <a:schemeClr val="dk1"/>
              </a:buClr>
              <a:buFont typeface="Arial"/>
              <a:buNone/>
            </a:pP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sz="1800" b="1" baseline="30000">
              <a:solidFill>
                <a:srgbClr val="B51066"/>
              </a:solidFill>
              <a:latin typeface="Arial"/>
              <a:ea typeface="Arial"/>
              <a:cs typeface="Arial"/>
              <a:sym typeface="Arial"/>
            </a:endParaRPr>
          </a:p>
        </p:txBody>
      </p:sp>
      <p:sp>
        <p:nvSpPr>
          <p:cNvPr id="449" name="Google Shape;449;g33f1a4c64a_0_3: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3ed41d5f1_1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800" b="1" baseline="30000">
                <a:solidFill>
                  <a:srgbClr val="B51066"/>
                </a:solidFill>
                <a:latin typeface="Arial"/>
                <a:ea typeface="Arial"/>
                <a:cs typeface="Arial"/>
                <a:sym typeface="Arial"/>
              </a:rPr>
              <a:t>Our present and future ARE based on a high-quality offer of a full range of products in the field of electrical protection and control. Their competitiveness is achieved through the development of new product features and increasing production automation and optimisation. </a:t>
            </a:r>
            <a:r>
              <a:rPr lang="en-US" sz="1800" baseline="30000">
                <a:latin typeface="Arial"/>
                <a:ea typeface="Arial"/>
                <a:cs typeface="Arial"/>
                <a:sym typeface="Arial"/>
              </a:rPr>
              <a:t>Our products (fuses, MCBs, MCCBs, and ACBs) cover the range from 0.5 A to 6300 A and we can provide individual products and product lines or complete, integral solutions for control and protection of electrical installations. The high quality and extensive range of our offer is the result of the requirements and expectations of our business partners, extensive market analysis and timely responses to market needs and potentials.</a:t>
            </a: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endParaRPr sz="1800" b="1" baseline="30000">
              <a:solidFill>
                <a:srgbClr val="B51066"/>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800" b="1" baseline="30000">
              <a:solidFill>
                <a:srgbClr val="B51066"/>
              </a:solidFill>
              <a:latin typeface="Arial"/>
              <a:ea typeface="Arial"/>
              <a:cs typeface="Arial"/>
              <a:sym typeface="Arial"/>
            </a:endParaRPr>
          </a:p>
          <a:p>
            <a:pPr marL="0" lvl="0" indent="0" algn="l" rtl="0">
              <a:spcBef>
                <a:spcPts val="0"/>
              </a:spcBef>
              <a:spcAft>
                <a:spcPts val="0"/>
              </a:spcAft>
              <a:buNone/>
            </a:pPr>
            <a:endParaRPr/>
          </a:p>
        </p:txBody>
      </p:sp>
      <p:sp>
        <p:nvSpPr>
          <p:cNvPr id="488" name="Google Shape;488;g33ed41d5f1_1_144: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3f1a4c64a_0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baseline="30000">
                <a:solidFill>
                  <a:srgbClr val="B51066"/>
                </a:solidFill>
                <a:latin typeface="Arial"/>
                <a:ea typeface="Arial"/>
                <a:cs typeface="Arial"/>
                <a:sym typeface="Arial"/>
              </a:rPr>
              <a:t>Reference</a:t>
            </a:r>
            <a:endParaRPr/>
          </a:p>
        </p:txBody>
      </p:sp>
      <p:sp>
        <p:nvSpPr>
          <p:cNvPr id="510" name="Google Shape;510;g33f1a4c64a_0_195: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60ee3aecc8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baseline="30000" dirty="0" err="1">
                <a:solidFill>
                  <a:srgbClr val="B51066"/>
                </a:solidFill>
                <a:latin typeface="Arial"/>
                <a:ea typeface="Arial"/>
                <a:cs typeface="Arial"/>
                <a:sym typeface="Arial"/>
              </a:rPr>
              <a:t>Produktni</a:t>
            </a:r>
            <a:r>
              <a:rPr lang="en-US" sz="1800" b="1" baseline="30000" dirty="0">
                <a:solidFill>
                  <a:srgbClr val="B51066"/>
                </a:solidFill>
                <a:latin typeface="Arial"/>
                <a:ea typeface="Arial"/>
                <a:cs typeface="Arial"/>
                <a:sym typeface="Arial"/>
              </a:rPr>
              <a:t> rang template</a:t>
            </a:r>
            <a:endParaRPr sz="1800" b="1" baseline="30000" dirty="0">
              <a:solidFill>
                <a:srgbClr val="B51066"/>
              </a:solidFill>
              <a:latin typeface="Arial"/>
              <a:ea typeface="Arial"/>
              <a:cs typeface="Arial"/>
              <a:sym typeface="Arial"/>
            </a:endParaRPr>
          </a:p>
        </p:txBody>
      </p:sp>
      <p:sp>
        <p:nvSpPr>
          <p:cNvPr id="549" name="Google Shape;549;g60ee3aecc8_0_71: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3ed41d5f1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800" baseline="30000">
                <a:latin typeface="Arial"/>
                <a:ea typeface="Arial"/>
                <a:cs typeface="Arial"/>
                <a:sym typeface="Arial"/>
              </a:rPr>
              <a:t>We all need to feel safe – physically, emotionally, socially and professionally. We want safety for our children and family. We all need to feel safe:physically, emotionally, socially and professionally.</a:t>
            </a:r>
            <a:endParaRPr sz="1800" baseline="30000">
              <a:latin typeface="Arial"/>
              <a:ea typeface="Arial"/>
              <a:cs typeface="Arial"/>
              <a:sym typeface="Arial"/>
            </a:endParaRPr>
          </a:p>
          <a:p>
            <a:pPr marL="0" lvl="0" indent="0" algn="l" rtl="0">
              <a:spcBef>
                <a:spcPts val="0"/>
              </a:spcBef>
              <a:spcAft>
                <a:spcPts val="0"/>
              </a:spcAft>
              <a:buClr>
                <a:schemeClr val="dk1"/>
              </a:buClr>
              <a:buFont typeface="Arial"/>
              <a:buNone/>
            </a:pPr>
            <a:r>
              <a:rPr lang="en-US" sz="1800" baseline="30000">
                <a:latin typeface="Arial"/>
                <a:ea typeface="Arial"/>
                <a:cs typeface="Arial"/>
                <a:sym typeface="Arial"/>
              </a:rPr>
              <a:t>At ETI we are well aware of all aspects of safety. Our products and solutions ensure the physical safety of people and property. We constantly build our expertise to cater to your specific needs and projects. We feel it is our responsibility to provide the best professional service and act as a loyal and trustworthy partner.</a:t>
            </a:r>
            <a:endParaRPr sz="1400">
              <a:latin typeface="Arial"/>
              <a:ea typeface="Arial"/>
              <a:cs typeface="Arial"/>
              <a:sym typeface="Arial"/>
            </a:endParaRPr>
          </a:p>
          <a:p>
            <a:pPr marL="0" lvl="0" indent="0" algn="l" rtl="0">
              <a:spcBef>
                <a:spcPts val="0"/>
              </a:spcBef>
              <a:spcAft>
                <a:spcPts val="0"/>
              </a:spcAft>
              <a:buClr>
                <a:schemeClr val="dk1"/>
              </a:buClr>
              <a:buFont typeface="Arial"/>
              <a:buNone/>
            </a:pPr>
            <a:endParaRPr sz="1800" baseline="30000">
              <a:latin typeface="Arial"/>
              <a:ea typeface="Arial"/>
              <a:cs typeface="Arial"/>
              <a:sym typeface="Arial"/>
            </a:endParaRPr>
          </a:p>
          <a:p>
            <a:pPr marL="0" lvl="0" indent="0" algn="l" rtl="0">
              <a:spcBef>
                <a:spcPts val="0"/>
              </a:spcBef>
              <a:spcAft>
                <a:spcPts val="0"/>
              </a:spcAft>
              <a:buClr>
                <a:schemeClr val="dk1"/>
              </a:buClr>
              <a:buFont typeface="Arial"/>
              <a:buNone/>
            </a:pPr>
            <a:r>
              <a:rPr lang="en-US" sz="1800" baseline="30000">
                <a:latin typeface="Arial"/>
                <a:ea typeface="Arial"/>
                <a:cs typeface="Arial"/>
                <a:sym typeface="Arial"/>
              </a:rPr>
              <a:t>At ETI we always think of safety – so you don’t have to.</a:t>
            </a:r>
            <a:endParaRPr sz="1800" baseline="30000">
              <a:latin typeface="Arial"/>
              <a:ea typeface="Arial"/>
              <a:cs typeface="Arial"/>
              <a:sym typeface="Arial"/>
            </a:endParaRPr>
          </a:p>
          <a:p>
            <a:pPr marL="0" lvl="0" indent="0" algn="l" rtl="0">
              <a:spcBef>
                <a:spcPts val="0"/>
              </a:spcBef>
              <a:spcAft>
                <a:spcPts val="0"/>
              </a:spcAft>
              <a:buClr>
                <a:schemeClr val="dk1"/>
              </a:buClr>
              <a:buFont typeface="Arial"/>
              <a:buNone/>
            </a:pPr>
            <a:endParaRPr sz="2400">
              <a:latin typeface="Arial"/>
              <a:ea typeface="Arial"/>
              <a:cs typeface="Arial"/>
              <a:sym typeface="Arial"/>
            </a:endParaRPr>
          </a:p>
          <a:p>
            <a:pPr marL="0" lvl="0" indent="0" algn="l" rtl="0">
              <a:spcBef>
                <a:spcPts val="0"/>
              </a:spcBef>
              <a:spcAft>
                <a:spcPts val="0"/>
              </a:spcAft>
              <a:buNone/>
            </a:pPr>
            <a:endParaRPr/>
          </a:p>
        </p:txBody>
      </p:sp>
      <p:sp>
        <p:nvSpPr>
          <p:cNvPr id="126" name="Google Shape;126;g33ed41d5f1_1_1: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4190cc61a2_2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baseline="30000">
                <a:solidFill>
                  <a:srgbClr val="B51066"/>
                </a:solidFill>
                <a:latin typeface="Arial"/>
                <a:ea typeface="Arial"/>
                <a:cs typeface="Arial"/>
                <a:sym typeface="Arial"/>
              </a:rPr>
              <a:t>Reference</a:t>
            </a:r>
            <a:endParaRPr/>
          </a:p>
        </p:txBody>
      </p:sp>
      <p:sp>
        <p:nvSpPr>
          <p:cNvPr id="570" name="Google Shape;570;g4190cc61a2_2_135: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3ed41d5f1_1_1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sz="1400">
              <a:latin typeface="Arial"/>
              <a:ea typeface="Arial"/>
              <a:cs typeface="Arial"/>
              <a:sym typeface="Arial"/>
            </a:endParaRPr>
          </a:p>
          <a:p>
            <a:pPr marL="0" lvl="0" indent="0" algn="l" rtl="0">
              <a:spcBef>
                <a:spcPts val="0"/>
              </a:spcBef>
              <a:spcAft>
                <a:spcPts val="0"/>
              </a:spcAft>
              <a:buClr>
                <a:schemeClr val="dk1"/>
              </a:buClr>
              <a:buFont typeface="Arial"/>
              <a:buNone/>
            </a:pPr>
            <a:r>
              <a:rPr lang="en-US" sz="1800" baseline="30000">
                <a:latin typeface="Arial"/>
                <a:ea typeface="Arial"/>
                <a:cs typeface="Arial"/>
                <a:sym typeface="Arial"/>
              </a:rPr>
              <a:t>On our website you will find various software tools for electrical designers, which make their work easier and at the same time enable them to make better informed and technically advanced choices for their customers.</a:t>
            </a:r>
            <a:endParaRPr sz="1400">
              <a:latin typeface="Arial"/>
              <a:ea typeface="Arial"/>
              <a:cs typeface="Arial"/>
              <a:sym typeface="Arial"/>
            </a:endParaRPr>
          </a:p>
          <a:p>
            <a:pPr marL="0" lvl="0" indent="0" algn="l" rtl="0">
              <a:spcBef>
                <a:spcPts val="0"/>
              </a:spcBef>
              <a:spcAft>
                <a:spcPts val="0"/>
              </a:spcAft>
              <a:buClr>
                <a:schemeClr val="dk1"/>
              </a:buClr>
              <a:buFont typeface="Arial"/>
              <a:buNone/>
            </a:pPr>
            <a:r>
              <a:rPr lang="en-US" sz="1800" baseline="30000">
                <a:latin typeface="Arial"/>
                <a:ea typeface="Arial"/>
                <a:cs typeface="Arial"/>
                <a:sym typeface="Arial"/>
              </a:rPr>
              <a:t>Safety in the form of pre- and after-sales support; we offer software tools for designers, technical consulting, solving specific problems, digitalised product databases and quick response to potential complaints.</a:t>
            </a:r>
            <a:endParaRPr sz="1800" i="1" baseline="300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sz="1800" b="1" baseline="30000">
              <a:solidFill>
                <a:srgbClr val="B51066"/>
              </a:solidFill>
              <a:latin typeface="Arial"/>
              <a:ea typeface="Arial"/>
              <a:cs typeface="Arial"/>
              <a:sym typeface="Arial"/>
            </a:endParaRPr>
          </a:p>
        </p:txBody>
      </p:sp>
      <p:sp>
        <p:nvSpPr>
          <p:cNvPr id="602" name="Google Shape;602;g33ed41d5f1_1_190: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3f1a4c64a_0_3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dirty="0">
                <a:latin typeface="Arial"/>
                <a:ea typeface="Arial"/>
                <a:cs typeface="Arial"/>
                <a:sym typeface="Arial"/>
              </a:rPr>
              <a:t>WE DELIVER</a:t>
            </a:r>
            <a:endParaRPr sz="1400" dirty="0">
              <a:latin typeface="Arial"/>
              <a:ea typeface="Arial"/>
              <a:cs typeface="Arial"/>
              <a:sym typeface="Arial"/>
            </a:endParaRPr>
          </a:p>
          <a:p>
            <a:pPr marL="0" lvl="0" indent="0" algn="l" rtl="0">
              <a:spcBef>
                <a:spcPts val="0"/>
              </a:spcBef>
              <a:spcAft>
                <a:spcPts val="0"/>
              </a:spcAft>
              <a:buNone/>
            </a:pPr>
            <a:r>
              <a:rPr lang="en-US" sz="1400" dirty="0">
                <a:latin typeface="Arial"/>
                <a:ea typeface="Arial"/>
                <a:cs typeface="Arial"/>
                <a:sym typeface="Arial"/>
              </a:rPr>
              <a:t>what we promise. Trust does not come with the signing of a contract, but with the relationship. We are proud of the above-average company growth, which is the result of meeting our obligations to all our partners.</a:t>
            </a:r>
            <a:endParaRPr sz="1400" dirty="0">
              <a:latin typeface="Arial"/>
              <a:ea typeface="Arial"/>
              <a:cs typeface="Arial"/>
              <a:sym typeface="Arial"/>
            </a:endParaRPr>
          </a:p>
          <a:p>
            <a:pPr marL="0" lvl="0" indent="0" algn="l" rtl="0">
              <a:spcBef>
                <a:spcPts val="0"/>
              </a:spcBef>
              <a:spcAft>
                <a:spcPts val="0"/>
              </a:spcAft>
              <a:buNone/>
            </a:pPr>
            <a:r>
              <a:rPr lang="en-US" sz="1400" dirty="0">
                <a:latin typeface="Arial"/>
                <a:ea typeface="Arial"/>
                <a:cs typeface="Arial"/>
                <a:sym typeface="Arial"/>
              </a:rPr>
              <a:t>Personal responsibility is reflected in the responsibility to our customers, employees, partners and the environment. This attitude has enabled us to build an internationally competitive, development-oriented and stable business group that successfully responds to market pressures and competition.</a:t>
            </a:r>
            <a:endParaRPr sz="1400" dirty="0">
              <a:latin typeface="Arial"/>
              <a:ea typeface="Arial"/>
              <a:cs typeface="Arial"/>
              <a:sym typeface="Arial"/>
            </a:endParaRPr>
          </a:p>
          <a:p>
            <a:pPr marL="0" lvl="0" indent="0" algn="l" rtl="0">
              <a:spcBef>
                <a:spcPts val="0"/>
              </a:spcBef>
              <a:spcAft>
                <a:spcPts val="0"/>
              </a:spcAft>
              <a:buNone/>
            </a:pPr>
            <a:r>
              <a:rPr lang="en-US" sz="1400" dirty="0">
                <a:latin typeface="Arial"/>
                <a:ea typeface="Arial"/>
                <a:cs typeface="Arial"/>
                <a:sym typeface="Arial"/>
              </a:rPr>
              <a:t>Our employees are a key factor in the company’s success. Our knowledge, rich work experience, high level of affiliation and motivation represent significant capital for a company that we develop and protect.</a:t>
            </a:r>
            <a:endParaRPr sz="1400" dirty="0">
              <a:latin typeface="Arial"/>
              <a:ea typeface="Arial"/>
              <a:cs typeface="Arial"/>
              <a:sym typeface="Arial"/>
            </a:endParaRPr>
          </a:p>
        </p:txBody>
      </p:sp>
      <p:sp>
        <p:nvSpPr>
          <p:cNvPr id="618" name="Google Shape;618;g33f1a4c64a_0_314: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606571e087_1_22: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606571e087_1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g606571e087_1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41aac07dd9_2_32: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41aac07dd9_2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g41aac07dd9_2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4190cc61a2_2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latin typeface="Arial"/>
                <a:ea typeface="Arial"/>
                <a:cs typeface="Arial"/>
                <a:sym typeface="Arial"/>
              </a:rPr>
              <a:t>WE DELIVER</a:t>
            </a: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what we promise. Trust does not come with the signing of a contract, but with the relationship. We are proud of the above-average company growth, which is the result of meeting our obligations to all our partners.</a:t>
            </a: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Personal responsibility is reflected in the responsibility to our customers, employees, partners and the environment. This attitude has enabled us to build an internationally competitive, development-oriented and stable business group that successfully responds to market pressures and competition.</a:t>
            </a: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Our employees are a key factor in the company’s success. Our knowledge, rich work experience, high level of affiliation and motivation represent significant capital for a company that we develop and protect.</a:t>
            </a:r>
            <a:endParaRPr sz="1400">
              <a:latin typeface="Arial"/>
              <a:ea typeface="Arial"/>
              <a:cs typeface="Arial"/>
              <a:sym typeface="Arial"/>
            </a:endParaRPr>
          </a:p>
        </p:txBody>
      </p:sp>
      <p:sp>
        <p:nvSpPr>
          <p:cNvPr id="695" name="Google Shape;695;g4190cc61a2_2_89: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4190cc61a2_2_1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dirty="0">
                <a:latin typeface="Arial"/>
                <a:ea typeface="Arial"/>
                <a:cs typeface="Arial"/>
                <a:sym typeface="Arial"/>
              </a:rPr>
              <a:t>WE DELIVER</a:t>
            </a:r>
            <a:endParaRPr sz="1400" dirty="0">
              <a:latin typeface="Arial"/>
              <a:ea typeface="Arial"/>
              <a:cs typeface="Arial"/>
              <a:sym typeface="Arial"/>
            </a:endParaRPr>
          </a:p>
          <a:p>
            <a:pPr marL="0" lvl="0" indent="0" algn="l" rtl="0">
              <a:spcBef>
                <a:spcPts val="0"/>
              </a:spcBef>
              <a:spcAft>
                <a:spcPts val="0"/>
              </a:spcAft>
              <a:buNone/>
            </a:pPr>
            <a:r>
              <a:rPr lang="en-US" sz="1400" dirty="0">
                <a:latin typeface="Arial"/>
                <a:ea typeface="Arial"/>
                <a:cs typeface="Arial"/>
                <a:sym typeface="Arial"/>
              </a:rPr>
              <a:t>what we promise. Trust does not come with the signing of a contract, but with the relationship. We are proud of the above-average company growth, which is the result of meeting our obligations to all our partners.</a:t>
            </a:r>
            <a:endParaRPr sz="1400" dirty="0">
              <a:latin typeface="Arial"/>
              <a:ea typeface="Arial"/>
              <a:cs typeface="Arial"/>
              <a:sym typeface="Arial"/>
            </a:endParaRPr>
          </a:p>
          <a:p>
            <a:pPr marL="0" lvl="0" indent="0" algn="l" rtl="0">
              <a:spcBef>
                <a:spcPts val="0"/>
              </a:spcBef>
              <a:spcAft>
                <a:spcPts val="0"/>
              </a:spcAft>
              <a:buNone/>
            </a:pPr>
            <a:r>
              <a:rPr lang="en-US" sz="1400" dirty="0">
                <a:latin typeface="Arial"/>
                <a:ea typeface="Arial"/>
                <a:cs typeface="Arial"/>
                <a:sym typeface="Arial"/>
              </a:rPr>
              <a:t>Personal responsibility is reflected in the responsibility to our customers, employees, partners and the environment. This attitude has enabled us to build an internationally competitive, development-oriented and stable business group that successfully responds to market pressures and competition.</a:t>
            </a:r>
            <a:endParaRPr sz="1400" dirty="0">
              <a:latin typeface="Arial"/>
              <a:ea typeface="Arial"/>
              <a:cs typeface="Arial"/>
              <a:sym typeface="Arial"/>
            </a:endParaRPr>
          </a:p>
          <a:p>
            <a:pPr marL="0" lvl="0" indent="0" algn="l" rtl="0">
              <a:spcBef>
                <a:spcPts val="0"/>
              </a:spcBef>
              <a:spcAft>
                <a:spcPts val="0"/>
              </a:spcAft>
              <a:buNone/>
            </a:pPr>
            <a:r>
              <a:rPr lang="en-US" sz="1400" dirty="0">
                <a:latin typeface="Arial"/>
                <a:ea typeface="Arial"/>
                <a:cs typeface="Arial"/>
                <a:sym typeface="Arial"/>
              </a:rPr>
              <a:t>Our employees are a key factor in the company’s success. Our knowledge, rich work experience, high level of affiliation and motivation represent significant capital for a company that we develop and protect.</a:t>
            </a:r>
            <a:endParaRPr sz="1400" dirty="0">
              <a:latin typeface="Arial"/>
              <a:ea typeface="Arial"/>
              <a:cs typeface="Arial"/>
              <a:sym typeface="Arial"/>
            </a:endParaRPr>
          </a:p>
        </p:txBody>
      </p:sp>
      <p:sp>
        <p:nvSpPr>
          <p:cNvPr id="725" name="Google Shape;725;g4190cc61a2_2_197: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41aac07dd9_3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400" dirty="0">
              <a:latin typeface="Arial"/>
              <a:ea typeface="Arial"/>
              <a:cs typeface="Arial"/>
              <a:sym typeface="Arial"/>
            </a:endParaRPr>
          </a:p>
        </p:txBody>
      </p:sp>
      <p:sp>
        <p:nvSpPr>
          <p:cNvPr id="743" name="Google Shape;743;g41aac07dd9_3_26: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your time, I hope that you get the point the is not only about products, but is about our people, values, brand manifesto which bring to safety of our products and high customer satisfaction.</a:t>
            </a:r>
            <a:endParaRPr/>
          </a:p>
          <a:p>
            <a:pPr marL="0" lvl="0" indent="0" algn="l" rtl="0">
              <a:spcBef>
                <a:spcPts val="0"/>
              </a:spcBef>
              <a:spcAft>
                <a:spcPts val="0"/>
              </a:spcAft>
              <a:buNone/>
            </a:pPr>
            <a:endParaRPr/>
          </a:p>
          <a:p>
            <a:pPr marL="0" lvl="0" indent="0" algn="l" rtl="0">
              <a:spcBef>
                <a:spcPts val="0"/>
              </a:spcBef>
              <a:spcAft>
                <a:spcPts val="0"/>
              </a:spcAft>
              <a:buNone/>
            </a:pPr>
            <a:r>
              <a:rPr lang="en-US"/>
              <a:t>I would be pleased to answer all your questions? So do not hesitate to to contact me now or via e-mail:</a:t>
            </a:r>
            <a:endParaRPr/>
          </a:p>
        </p:txBody>
      </p:sp>
      <p:sp>
        <p:nvSpPr>
          <p:cNvPr id="776" name="Google Shape;776;p24: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3ed41d5f1_1_2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b="1" baseline="30000">
                <a:latin typeface="Arial"/>
                <a:ea typeface="Arial"/>
                <a:cs typeface="Arial"/>
                <a:sym typeface="Arial"/>
              </a:rPr>
              <a:t>SAFETY </a:t>
            </a:r>
            <a:r>
              <a:rPr lang="en-US" sz="2400" baseline="30000">
                <a:latin typeface="Arial"/>
                <a:ea typeface="Arial"/>
                <a:cs typeface="Arial"/>
                <a:sym typeface="Arial"/>
              </a:rPr>
              <a:t>is the basic function of all our products. We protect the property and people against overloads and faults in various electrical installations.</a:t>
            </a:r>
            <a:endParaRPr sz="2400" baseline="30000">
              <a:latin typeface="Arial"/>
              <a:ea typeface="Arial"/>
              <a:cs typeface="Arial"/>
              <a:sym typeface="Arial"/>
            </a:endParaRPr>
          </a:p>
          <a:p>
            <a:pPr marL="0" lvl="0" indent="0" algn="l" rtl="0">
              <a:spcBef>
                <a:spcPts val="0"/>
              </a:spcBef>
              <a:spcAft>
                <a:spcPts val="0"/>
              </a:spcAft>
              <a:buNone/>
            </a:pPr>
            <a:r>
              <a:rPr lang="en-US" sz="1800" baseline="30000">
                <a:latin typeface="Arial"/>
                <a:ea typeface="Arial"/>
                <a:cs typeface="Arial"/>
                <a:sym typeface="Arial"/>
              </a:rPr>
              <a:t>We are among top five of the largest producers of fuses in the world and leading producers of innovative switches and circuit breakers.</a:t>
            </a:r>
            <a:endParaRPr sz="1800" baseline="30000">
              <a:latin typeface="Arial"/>
              <a:ea typeface="Arial"/>
              <a:cs typeface="Arial"/>
              <a:sym typeface="Arial"/>
            </a:endParaRPr>
          </a:p>
          <a:p>
            <a:pPr marL="0" lvl="0" indent="0" algn="l" rtl="0">
              <a:spcBef>
                <a:spcPts val="0"/>
              </a:spcBef>
              <a:spcAft>
                <a:spcPts val="0"/>
              </a:spcAft>
              <a:buNone/>
            </a:pPr>
            <a:endParaRPr sz="1800" baseline="30000">
              <a:latin typeface="Arial"/>
              <a:ea typeface="Arial"/>
              <a:cs typeface="Arial"/>
              <a:sym typeface="Arial"/>
            </a:endParaRPr>
          </a:p>
          <a:p>
            <a:pPr marL="0" lvl="0" indent="0" algn="l" rtl="0">
              <a:spcBef>
                <a:spcPts val="0"/>
              </a:spcBef>
              <a:spcAft>
                <a:spcPts val="0"/>
              </a:spcAft>
              <a:buNone/>
            </a:pPr>
            <a:r>
              <a:rPr lang="en-US" sz="1800" b="1" baseline="30000">
                <a:latin typeface="Arial"/>
                <a:ea typeface="Arial"/>
                <a:cs typeface="Arial"/>
                <a:sym typeface="Arial"/>
              </a:rPr>
              <a:t>IEC BADGE:</a:t>
            </a:r>
            <a:r>
              <a:rPr lang="en-US" sz="1800" baseline="30000">
                <a:latin typeface="Arial"/>
                <a:ea typeface="Arial"/>
                <a:cs typeface="Arial"/>
                <a:sym typeface="Arial"/>
              </a:rPr>
              <a:t> ETI’s employees as members and even presidents of IEC Committees are creating new standards for electrical products.</a:t>
            </a:r>
            <a:endParaRPr sz="1800" baseline="300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800" baseline="30000">
                <a:latin typeface="Arial"/>
                <a:ea typeface="Arial"/>
                <a:cs typeface="Arial"/>
                <a:sym typeface="Arial"/>
              </a:rPr>
              <a:t> </a:t>
            </a:r>
            <a:endParaRPr sz="2400" baseline="30000">
              <a:latin typeface="Arial"/>
              <a:ea typeface="Arial"/>
              <a:cs typeface="Arial"/>
              <a:sym typeface="Arial"/>
            </a:endParaRPr>
          </a:p>
        </p:txBody>
      </p:sp>
      <p:sp>
        <p:nvSpPr>
          <p:cNvPr id="138" name="Google Shape;138;g33ed41d5f1_1_224: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3ed41d5f1_1_1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800" baseline="30000">
                <a:latin typeface="Arial"/>
                <a:ea typeface="Arial"/>
                <a:cs typeface="Arial"/>
                <a:sym typeface="Arial"/>
              </a:rPr>
              <a:t>Razlaga vsakega posameznega elementa</a:t>
            </a:r>
            <a:endParaRPr/>
          </a:p>
        </p:txBody>
      </p:sp>
      <p:sp>
        <p:nvSpPr>
          <p:cNvPr id="153" name="Google Shape;153;g33ed41d5f1_1_159: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baseline="30000">
                <a:solidFill>
                  <a:srgbClr val="B51066"/>
                </a:solidFill>
                <a:latin typeface="Arial"/>
                <a:ea typeface="Arial"/>
                <a:cs typeface="Arial"/>
                <a:sym typeface="Arial"/>
              </a:rPr>
              <a:t>At ETI we pay particular attention to our quality system. We have established a complex unity, supported by special procedures, resources, and tools for managing the overall quality of all our operations. Our quality system is designed to cover the technical and technological integrity of all manufacturing and business processes, and thus ensures the quality of those processes, our products, and services.</a:t>
            </a:r>
            <a:endParaRPr/>
          </a:p>
        </p:txBody>
      </p:sp>
      <p:sp>
        <p:nvSpPr>
          <p:cNvPr id="185" name="Google Shape;185;p5: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60ee3aecc8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1" baseline="30000">
                <a:solidFill>
                  <a:srgbClr val="B51066"/>
                </a:solidFill>
                <a:latin typeface="Arial"/>
                <a:ea typeface="Arial"/>
                <a:cs typeface="Arial"/>
                <a:sym typeface="Arial"/>
              </a:rPr>
              <a:t>They are developed and produced by people who live by ETI values; safety is in our genes. </a:t>
            </a:r>
            <a:endParaRPr/>
          </a:p>
        </p:txBody>
      </p:sp>
      <p:sp>
        <p:nvSpPr>
          <p:cNvPr id="202" name="Google Shape;202;g60ee3aecc8_0_38: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190cc61a2_0_33: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190cc61a2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4190cc61a2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4190cc61a2_0_29: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4190cc61a2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4190cc61a2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190cc61a2_0_117:notes"/>
          <p:cNvSpPr>
            <a:spLocks noGrp="1" noRot="1" noChangeAspect="1"/>
          </p:cNvSpPr>
          <p:nvPr>
            <p:ph type="sldImg" idx="2"/>
          </p:nvPr>
        </p:nvSpPr>
        <p:spPr>
          <a:xfrm>
            <a:off x="958850" y="1143000"/>
            <a:ext cx="49403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190cc61a2_0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4190cc61a2_0_1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azen">
  <p:cSld name="Prazen">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ve vsebini" type="twoObj">
  <p:cSld name="TWO_OBJECTS">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1117709" y="540842"/>
            <a:ext cx="14022170" cy="196349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1117709" y="2704207"/>
            <a:ext cx="6909475" cy="6445420"/>
          </a:xfrm>
          <a:prstGeom prst="rect">
            <a:avLst/>
          </a:prstGeom>
          <a:noFill/>
          <a:ln>
            <a:noFill/>
          </a:ln>
        </p:spPr>
        <p:txBody>
          <a:bodyPr spcFirstLastPara="1" wrap="square" lIns="91425" tIns="45700" rIns="91425" bIns="45700" anchor="t" anchorCtr="0">
            <a:noAutofit/>
          </a:bodyPr>
          <a:lstStyle>
            <a:lvl1pPr marL="609676" lvl="0" indent="-457257" algn="l">
              <a:lnSpc>
                <a:spcPct val="90000"/>
              </a:lnSpc>
              <a:spcBef>
                <a:spcPts val="1334"/>
              </a:spcBef>
              <a:spcAft>
                <a:spcPts val="0"/>
              </a:spcAft>
              <a:buClr>
                <a:schemeClr val="dk1"/>
              </a:buClr>
              <a:buSzPts val="1800"/>
              <a:buChar char="•"/>
              <a:defRPr/>
            </a:lvl1pPr>
            <a:lvl2pPr marL="1219352" lvl="1" indent="-457257" algn="l">
              <a:lnSpc>
                <a:spcPct val="90000"/>
              </a:lnSpc>
              <a:spcBef>
                <a:spcPts val="667"/>
              </a:spcBef>
              <a:spcAft>
                <a:spcPts val="0"/>
              </a:spcAft>
              <a:buClr>
                <a:schemeClr val="dk1"/>
              </a:buClr>
              <a:buSzPts val="1800"/>
              <a:buChar char="•"/>
              <a:defRPr/>
            </a:lvl2pPr>
            <a:lvl3pPr marL="1829029" lvl="2" indent="-457257" algn="l">
              <a:lnSpc>
                <a:spcPct val="90000"/>
              </a:lnSpc>
              <a:spcBef>
                <a:spcPts val="667"/>
              </a:spcBef>
              <a:spcAft>
                <a:spcPts val="0"/>
              </a:spcAft>
              <a:buClr>
                <a:schemeClr val="dk1"/>
              </a:buClr>
              <a:buSzPts val="1800"/>
              <a:buChar char="•"/>
              <a:defRPr/>
            </a:lvl3pPr>
            <a:lvl4pPr marL="2438705" lvl="3" indent="-457257" algn="l">
              <a:lnSpc>
                <a:spcPct val="90000"/>
              </a:lnSpc>
              <a:spcBef>
                <a:spcPts val="667"/>
              </a:spcBef>
              <a:spcAft>
                <a:spcPts val="0"/>
              </a:spcAft>
              <a:buClr>
                <a:schemeClr val="dk1"/>
              </a:buClr>
              <a:buSzPts val="1800"/>
              <a:buChar char="•"/>
              <a:defRPr/>
            </a:lvl4pPr>
            <a:lvl5pPr marL="3048381" lvl="4" indent="-457257" algn="l">
              <a:lnSpc>
                <a:spcPct val="90000"/>
              </a:lnSpc>
              <a:spcBef>
                <a:spcPts val="667"/>
              </a:spcBef>
              <a:spcAft>
                <a:spcPts val="0"/>
              </a:spcAft>
              <a:buClr>
                <a:schemeClr val="dk1"/>
              </a:buClr>
              <a:buSzPts val="1800"/>
              <a:buChar char="•"/>
              <a:defRPr/>
            </a:lvl5pPr>
            <a:lvl6pPr marL="3658057" lvl="5" indent="-457257" algn="l">
              <a:lnSpc>
                <a:spcPct val="90000"/>
              </a:lnSpc>
              <a:spcBef>
                <a:spcPts val="667"/>
              </a:spcBef>
              <a:spcAft>
                <a:spcPts val="0"/>
              </a:spcAft>
              <a:buClr>
                <a:schemeClr val="dk1"/>
              </a:buClr>
              <a:buSzPts val="1800"/>
              <a:buChar char="•"/>
              <a:defRPr/>
            </a:lvl6pPr>
            <a:lvl7pPr marL="4267733" lvl="6" indent="-457257" algn="l">
              <a:lnSpc>
                <a:spcPct val="90000"/>
              </a:lnSpc>
              <a:spcBef>
                <a:spcPts val="667"/>
              </a:spcBef>
              <a:spcAft>
                <a:spcPts val="0"/>
              </a:spcAft>
              <a:buClr>
                <a:schemeClr val="dk1"/>
              </a:buClr>
              <a:buSzPts val="1800"/>
              <a:buChar char="•"/>
              <a:defRPr/>
            </a:lvl7pPr>
            <a:lvl8pPr marL="4877410" lvl="7" indent="-457257" algn="l">
              <a:lnSpc>
                <a:spcPct val="90000"/>
              </a:lnSpc>
              <a:spcBef>
                <a:spcPts val="667"/>
              </a:spcBef>
              <a:spcAft>
                <a:spcPts val="0"/>
              </a:spcAft>
              <a:buClr>
                <a:schemeClr val="dk1"/>
              </a:buClr>
              <a:buSzPts val="1800"/>
              <a:buChar char="•"/>
              <a:defRPr/>
            </a:lvl8pPr>
            <a:lvl9pPr marL="5487086" lvl="8" indent="-457257" algn="l">
              <a:lnSpc>
                <a:spcPct val="90000"/>
              </a:lnSpc>
              <a:spcBef>
                <a:spcPts val="667"/>
              </a:spcBef>
              <a:spcAft>
                <a:spcPts val="0"/>
              </a:spcAft>
              <a:buClr>
                <a:schemeClr val="dk1"/>
              </a:buClr>
              <a:buSzPts val="1800"/>
              <a:buChar char="•"/>
              <a:defRPr/>
            </a:lvl9pPr>
          </a:lstStyle>
          <a:p>
            <a:endParaRPr/>
          </a:p>
        </p:txBody>
      </p:sp>
      <p:sp>
        <p:nvSpPr>
          <p:cNvPr id="57" name="Google Shape;57;p11"/>
          <p:cNvSpPr txBox="1">
            <a:spLocks noGrp="1"/>
          </p:cNvSpPr>
          <p:nvPr>
            <p:ph type="body" idx="2"/>
          </p:nvPr>
        </p:nvSpPr>
        <p:spPr>
          <a:xfrm>
            <a:off x="8230404" y="2704207"/>
            <a:ext cx="6909475" cy="6445420"/>
          </a:xfrm>
          <a:prstGeom prst="rect">
            <a:avLst/>
          </a:prstGeom>
          <a:noFill/>
          <a:ln>
            <a:noFill/>
          </a:ln>
        </p:spPr>
        <p:txBody>
          <a:bodyPr spcFirstLastPara="1" wrap="square" lIns="91425" tIns="45700" rIns="91425" bIns="45700" anchor="t" anchorCtr="0">
            <a:noAutofit/>
          </a:bodyPr>
          <a:lstStyle>
            <a:lvl1pPr marL="609676" lvl="0" indent="-457257" algn="l">
              <a:lnSpc>
                <a:spcPct val="90000"/>
              </a:lnSpc>
              <a:spcBef>
                <a:spcPts val="1334"/>
              </a:spcBef>
              <a:spcAft>
                <a:spcPts val="0"/>
              </a:spcAft>
              <a:buClr>
                <a:schemeClr val="dk1"/>
              </a:buClr>
              <a:buSzPts val="1800"/>
              <a:buChar char="•"/>
              <a:defRPr/>
            </a:lvl1pPr>
            <a:lvl2pPr marL="1219352" lvl="1" indent="-457257" algn="l">
              <a:lnSpc>
                <a:spcPct val="90000"/>
              </a:lnSpc>
              <a:spcBef>
                <a:spcPts val="667"/>
              </a:spcBef>
              <a:spcAft>
                <a:spcPts val="0"/>
              </a:spcAft>
              <a:buClr>
                <a:schemeClr val="dk1"/>
              </a:buClr>
              <a:buSzPts val="1800"/>
              <a:buChar char="•"/>
              <a:defRPr/>
            </a:lvl2pPr>
            <a:lvl3pPr marL="1829029" lvl="2" indent="-457257" algn="l">
              <a:lnSpc>
                <a:spcPct val="90000"/>
              </a:lnSpc>
              <a:spcBef>
                <a:spcPts val="667"/>
              </a:spcBef>
              <a:spcAft>
                <a:spcPts val="0"/>
              </a:spcAft>
              <a:buClr>
                <a:schemeClr val="dk1"/>
              </a:buClr>
              <a:buSzPts val="1800"/>
              <a:buChar char="•"/>
              <a:defRPr/>
            </a:lvl3pPr>
            <a:lvl4pPr marL="2438705" lvl="3" indent="-457257" algn="l">
              <a:lnSpc>
                <a:spcPct val="90000"/>
              </a:lnSpc>
              <a:spcBef>
                <a:spcPts val="667"/>
              </a:spcBef>
              <a:spcAft>
                <a:spcPts val="0"/>
              </a:spcAft>
              <a:buClr>
                <a:schemeClr val="dk1"/>
              </a:buClr>
              <a:buSzPts val="1800"/>
              <a:buChar char="•"/>
              <a:defRPr/>
            </a:lvl4pPr>
            <a:lvl5pPr marL="3048381" lvl="4" indent="-457257" algn="l">
              <a:lnSpc>
                <a:spcPct val="90000"/>
              </a:lnSpc>
              <a:spcBef>
                <a:spcPts val="667"/>
              </a:spcBef>
              <a:spcAft>
                <a:spcPts val="0"/>
              </a:spcAft>
              <a:buClr>
                <a:schemeClr val="dk1"/>
              </a:buClr>
              <a:buSzPts val="1800"/>
              <a:buChar char="•"/>
              <a:defRPr/>
            </a:lvl5pPr>
            <a:lvl6pPr marL="3658057" lvl="5" indent="-457257" algn="l">
              <a:lnSpc>
                <a:spcPct val="90000"/>
              </a:lnSpc>
              <a:spcBef>
                <a:spcPts val="667"/>
              </a:spcBef>
              <a:spcAft>
                <a:spcPts val="0"/>
              </a:spcAft>
              <a:buClr>
                <a:schemeClr val="dk1"/>
              </a:buClr>
              <a:buSzPts val="1800"/>
              <a:buChar char="•"/>
              <a:defRPr/>
            </a:lvl6pPr>
            <a:lvl7pPr marL="4267733" lvl="6" indent="-457257" algn="l">
              <a:lnSpc>
                <a:spcPct val="90000"/>
              </a:lnSpc>
              <a:spcBef>
                <a:spcPts val="667"/>
              </a:spcBef>
              <a:spcAft>
                <a:spcPts val="0"/>
              </a:spcAft>
              <a:buClr>
                <a:schemeClr val="dk1"/>
              </a:buClr>
              <a:buSzPts val="1800"/>
              <a:buChar char="•"/>
              <a:defRPr/>
            </a:lvl7pPr>
            <a:lvl8pPr marL="4877410" lvl="7" indent="-457257" algn="l">
              <a:lnSpc>
                <a:spcPct val="90000"/>
              </a:lnSpc>
              <a:spcBef>
                <a:spcPts val="667"/>
              </a:spcBef>
              <a:spcAft>
                <a:spcPts val="0"/>
              </a:spcAft>
              <a:buClr>
                <a:schemeClr val="dk1"/>
              </a:buClr>
              <a:buSzPts val="1800"/>
              <a:buChar char="•"/>
              <a:defRPr/>
            </a:lvl8pPr>
            <a:lvl9pPr marL="5487086" lvl="8" indent="-457257" algn="l">
              <a:lnSpc>
                <a:spcPct val="90000"/>
              </a:lnSpc>
              <a:spcBef>
                <a:spcPts val="667"/>
              </a:spcBef>
              <a:spcAft>
                <a:spcPts val="0"/>
              </a:spcAft>
              <a:buClr>
                <a:schemeClr val="dk1"/>
              </a:buClr>
              <a:buSzPts val="1800"/>
              <a:buChar char="•"/>
              <a:defRPr/>
            </a:lvl9pPr>
          </a:lstStyle>
          <a:p>
            <a:endParaRPr/>
          </a:p>
        </p:txBody>
      </p:sp>
      <p:sp>
        <p:nvSpPr>
          <p:cNvPr id="58" name="Google Shape;58;p11"/>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imerjava" type="twoTxTwoObj">
  <p:cSld name="TWO_OBJECTS_WITH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1119827" y="540842"/>
            <a:ext cx="14022170" cy="196349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txBox="1">
            <a:spLocks noGrp="1"/>
          </p:cNvSpPr>
          <p:nvPr>
            <p:ph type="body" idx="1"/>
          </p:nvPr>
        </p:nvSpPr>
        <p:spPr>
          <a:xfrm>
            <a:off x="1119827" y="2490223"/>
            <a:ext cx="6877721" cy="1220420"/>
          </a:xfrm>
          <a:prstGeom prst="rect">
            <a:avLst/>
          </a:prstGeom>
          <a:noFill/>
          <a:ln>
            <a:noFill/>
          </a:ln>
        </p:spPr>
        <p:txBody>
          <a:bodyPr spcFirstLastPara="1" wrap="square" lIns="91425" tIns="45700" rIns="91425" bIns="45700" anchor="b" anchorCtr="0">
            <a:noAutofit/>
          </a:bodyPr>
          <a:lstStyle>
            <a:lvl1pPr marL="609676" lvl="0" indent="-304838" algn="l">
              <a:lnSpc>
                <a:spcPct val="90000"/>
              </a:lnSpc>
              <a:spcBef>
                <a:spcPts val="1334"/>
              </a:spcBef>
              <a:spcAft>
                <a:spcPts val="0"/>
              </a:spcAft>
              <a:buClr>
                <a:schemeClr val="dk1"/>
              </a:buClr>
              <a:buSzPts val="2400"/>
              <a:buNone/>
              <a:defRPr sz="3200" b="1"/>
            </a:lvl1pPr>
            <a:lvl2pPr marL="1219352" lvl="1" indent="-304838" algn="l">
              <a:lnSpc>
                <a:spcPct val="90000"/>
              </a:lnSpc>
              <a:spcBef>
                <a:spcPts val="667"/>
              </a:spcBef>
              <a:spcAft>
                <a:spcPts val="0"/>
              </a:spcAft>
              <a:buClr>
                <a:schemeClr val="dk1"/>
              </a:buClr>
              <a:buSzPts val="2000"/>
              <a:buNone/>
              <a:defRPr sz="2667" b="1"/>
            </a:lvl2pPr>
            <a:lvl3pPr marL="1829029" lvl="2" indent="-304838" algn="l">
              <a:lnSpc>
                <a:spcPct val="90000"/>
              </a:lnSpc>
              <a:spcBef>
                <a:spcPts val="667"/>
              </a:spcBef>
              <a:spcAft>
                <a:spcPts val="0"/>
              </a:spcAft>
              <a:buClr>
                <a:schemeClr val="dk1"/>
              </a:buClr>
              <a:buSzPts val="1800"/>
              <a:buNone/>
              <a:defRPr sz="2400" b="1"/>
            </a:lvl3pPr>
            <a:lvl4pPr marL="2438705" lvl="3" indent="-304838" algn="l">
              <a:lnSpc>
                <a:spcPct val="90000"/>
              </a:lnSpc>
              <a:spcBef>
                <a:spcPts val="667"/>
              </a:spcBef>
              <a:spcAft>
                <a:spcPts val="0"/>
              </a:spcAft>
              <a:buClr>
                <a:schemeClr val="dk1"/>
              </a:buClr>
              <a:buSzPts val="1600"/>
              <a:buNone/>
              <a:defRPr sz="2134" b="1"/>
            </a:lvl4pPr>
            <a:lvl5pPr marL="3048381" lvl="4" indent="-304838" algn="l">
              <a:lnSpc>
                <a:spcPct val="90000"/>
              </a:lnSpc>
              <a:spcBef>
                <a:spcPts val="667"/>
              </a:spcBef>
              <a:spcAft>
                <a:spcPts val="0"/>
              </a:spcAft>
              <a:buClr>
                <a:schemeClr val="dk1"/>
              </a:buClr>
              <a:buSzPts val="1600"/>
              <a:buNone/>
              <a:defRPr sz="2134" b="1"/>
            </a:lvl5pPr>
            <a:lvl6pPr marL="3658057" lvl="5" indent="-304838" algn="l">
              <a:lnSpc>
                <a:spcPct val="90000"/>
              </a:lnSpc>
              <a:spcBef>
                <a:spcPts val="667"/>
              </a:spcBef>
              <a:spcAft>
                <a:spcPts val="0"/>
              </a:spcAft>
              <a:buClr>
                <a:schemeClr val="dk1"/>
              </a:buClr>
              <a:buSzPts val="1600"/>
              <a:buNone/>
              <a:defRPr sz="2134" b="1"/>
            </a:lvl6pPr>
            <a:lvl7pPr marL="4267733" lvl="6" indent="-304838" algn="l">
              <a:lnSpc>
                <a:spcPct val="90000"/>
              </a:lnSpc>
              <a:spcBef>
                <a:spcPts val="667"/>
              </a:spcBef>
              <a:spcAft>
                <a:spcPts val="0"/>
              </a:spcAft>
              <a:buClr>
                <a:schemeClr val="dk1"/>
              </a:buClr>
              <a:buSzPts val="1600"/>
              <a:buNone/>
              <a:defRPr sz="2134" b="1"/>
            </a:lvl7pPr>
            <a:lvl8pPr marL="4877410" lvl="7" indent="-304838" algn="l">
              <a:lnSpc>
                <a:spcPct val="90000"/>
              </a:lnSpc>
              <a:spcBef>
                <a:spcPts val="667"/>
              </a:spcBef>
              <a:spcAft>
                <a:spcPts val="0"/>
              </a:spcAft>
              <a:buClr>
                <a:schemeClr val="dk1"/>
              </a:buClr>
              <a:buSzPts val="1600"/>
              <a:buNone/>
              <a:defRPr sz="2134" b="1"/>
            </a:lvl8pPr>
            <a:lvl9pPr marL="5487086" lvl="8" indent="-304838" algn="l">
              <a:lnSpc>
                <a:spcPct val="90000"/>
              </a:lnSpc>
              <a:spcBef>
                <a:spcPts val="667"/>
              </a:spcBef>
              <a:spcAft>
                <a:spcPts val="0"/>
              </a:spcAft>
              <a:buClr>
                <a:schemeClr val="dk1"/>
              </a:buClr>
              <a:buSzPts val="1600"/>
              <a:buNone/>
              <a:defRPr sz="2134" b="1"/>
            </a:lvl9pPr>
          </a:lstStyle>
          <a:p>
            <a:endParaRPr/>
          </a:p>
        </p:txBody>
      </p:sp>
      <p:sp>
        <p:nvSpPr>
          <p:cNvPr id="64" name="Google Shape;64;p12"/>
          <p:cNvSpPr txBox="1">
            <a:spLocks noGrp="1"/>
          </p:cNvSpPr>
          <p:nvPr>
            <p:ph type="body" idx="2"/>
          </p:nvPr>
        </p:nvSpPr>
        <p:spPr>
          <a:xfrm>
            <a:off x="1119827" y="3710643"/>
            <a:ext cx="6877721" cy="5457796"/>
          </a:xfrm>
          <a:prstGeom prst="rect">
            <a:avLst/>
          </a:prstGeom>
          <a:noFill/>
          <a:ln>
            <a:noFill/>
          </a:ln>
        </p:spPr>
        <p:txBody>
          <a:bodyPr spcFirstLastPara="1" wrap="square" lIns="91425" tIns="45700" rIns="91425" bIns="45700" anchor="t" anchorCtr="0">
            <a:noAutofit/>
          </a:bodyPr>
          <a:lstStyle>
            <a:lvl1pPr marL="609676" lvl="0" indent="-457257" algn="l">
              <a:lnSpc>
                <a:spcPct val="90000"/>
              </a:lnSpc>
              <a:spcBef>
                <a:spcPts val="1334"/>
              </a:spcBef>
              <a:spcAft>
                <a:spcPts val="0"/>
              </a:spcAft>
              <a:buClr>
                <a:schemeClr val="dk1"/>
              </a:buClr>
              <a:buSzPts val="1800"/>
              <a:buChar char="•"/>
              <a:defRPr/>
            </a:lvl1pPr>
            <a:lvl2pPr marL="1219352" lvl="1" indent="-457257" algn="l">
              <a:lnSpc>
                <a:spcPct val="90000"/>
              </a:lnSpc>
              <a:spcBef>
                <a:spcPts val="667"/>
              </a:spcBef>
              <a:spcAft>
                <a:spcPts val="0"/>
              </a:spcAft>
              <a:buClr>
                <a:schemeClr val="dk1"/>
              </a:buClr>
              <a:buSzPts val="1800"/>
              <a:buChar char="•"/>
              <a:defRPr/>
            </a:lvl2pPr>
            <a:lvl3pPr marL="1829029" lvl="2" indent="-457257" algn="l">
              <a:lnSpc>
                <a:spcPct val="90000"/>
              </a:lnSpc>
              <a:spcBef>
                <a:spcPts val="667"/>
              </a:spcBef>
              <a:spcAft>
                <a:spcPts val="0"/>
              </a:spcAft>
              <a:buClr>
                <a:schemeClr val="dk1"/>
              </a:buClr>
              <a:buSzPts val="1800"/>
              <a:buChar char="•"/>
              <a:defRPr/>
            </a:lvl3pPr>
            <a:lvl4pPr marL="2438705" lvl="3" indent="-457257" algn="l">
              <a:lnSpc>
                <a:spcPct val="90000"/>
              </a:lnSpc>
              <a:spcBef>
                <a:spcPts val="667"/>
              </a:spcBef>
              <a:spcAft>
                <a:spcPts val="0"/>
              </a:spcAft>
              <a:buClr>
                <a:schemeClr val="dk1"/>
              </a:buClr>
              <a:buSzPts val="1800"/>
              <a:buChar char="•"/>
              <a:defRPr/>
            </a:lvl4pPr>
            <a:lvl5pPr marL="3048381" lvl="4" indent="-457257" algn="l">
              <a:lnSpc>
                <a:spcPct val="90000"/>
              </a:lnSpc>
              <a:spcBef>
                <a:spcPts val="667"/>
              </a:spcBef>
              <a:spcAft>
                <a:spcPts val="0"/>
              </a:spcAft>
              <a:buClr>
                <a:schemeClr val="dk1"/>
              </a:buClr>
              <a:buSzPts val="1800"/>
              <a:buChar char="•"/>
              <a:defRPr/>
            </a:lvl5pPr>
            <a:lvl6pPr marL="3658057" lvl="5" indent="-457257" algn="l">
              <a:lnSpc>
                <a:spcPct val="90000"/>
              </a:lnSpc>
              <a:spcBef>
                <a:spcPts val="667"/>
              </a:spcBef>
              <a:spcAft>
                <a:spcPts val="0"/>
              </a:spcAft>
              <a:buClr>
                <a:schemeClr val="dk1"/>
              </a:buClr>
              <a:buSzPts val="1800"/>
              <a:buChar char="•"/>
              <a:defRPr/>
            </a:lvl6pPr>
            <a:lvl7pPr marL="4267733" lvl="6" indent="-457257" algn="l">
              <a:lnSpc>
                <a:spcPct val="90000"/>
              </a:lnSpc>
              <a:spcBef>
                <a:spcPts val="667"/>
              </a:spcBef>
              <a:spcAft>
                <a:spcPts val="0"/>
              </a:spcAft>
              <a:buClr>
                <a:schemeClr val="dk1"/>
              </a:buClr>
              <a:buSzPts val="1800"/>
              <a:buChar char="•"/>
              <a:defRPr/>
            </a:lvl7pPr>
            <a:lvl8pPr marL="4877410" lvl="7" indent="-457257" algn="l">
              <a:lnSpc>
                <a:spcPct val="90000"/>
              </a:lnSpc>
              <a:spcBef>
                <a:spcPts val="667"/>
              </a:spcBef>
              <a:spcAft>
                <a:spcPts val="0"/>
              </a:spcAft>
              <a:buClr>
                <a:schemeClr val="dk1"/>
              </a:buClr>
              <a:buSzPts val="1800"/>
              <a:buChar char="•"/>
              <a:defRPr/>
            </a:lvl8pPr>
            <a:lvl9pPr marL="5487086" lvl="8" indent="-457257" algn="l">
              <a:lnSpc>
                <a:spcPct val="90000"/>
              </a:lnSpc>
              <a:spcBef>
                <a:spcPts val="667"/>
              </a:spcBef>
              <a:spcAft>
                <a:spcPts val="0"/>
              </a:spcAft>
              <a:buClr>
                <a:schemeClr val="dk1"/>
              </a:buClr>
              <a:buSzPts val="1800"/>
              <a:buChar char="•"/>
              <a:defRPr/>
            </a:lvl9pPr>
          </a:lstStyle>
          <a:p>
            <a:endParaRPr/>
          </a:p>
        </p:txBody>
      </p:sp>
      <p:sp>
        <p:nvSpPr>
          <p:cNvPr id="65" name="Google Shape;65;p12"/>
          <p:cNvSpPr txBox="1">
            <a:spLocks noGrp="1"/>
          </p:cNvSpPr>
          <p:nvPr>
            <p:ph type="body" idx="3"/>
          </p:nvPr>
        </p:nvSpPr>
        <p:spPr>
          <a:xfrm>
            <a:off x="8230404" y="2490223"/>
            <a:ext cx="6911592" cy="1220420"/>
          </a:xfrm>
          <a:prstGeom prst="rect">
            <a:avLst/>
          </a:prstGeom>
          <a:noFill/>
          <a:ln>
            <a:noFill/>
          </a:ln>
        </p:spPr>
        <p:txBody>
          <a:bodyPr spcFirstLastPara="1" wrap="square" lIns="91425" tIns="45700" rIns="91425" bIns="45700" anchor="b" anchorCtr="0">
            <a:noAutofit/>
          </a:bodyPr>
          <a:lstStyle>
            <a:lvl1pPr marL="609676" lvl="0" indent="-304838" algn="l">
              <a:lnSpc>
                <a:spcPct val="90000"/>
              </a:lnSpc>
              <a:spcBef>
                <a:spcPts val="1334"/>
              </a:spcBef>
              <a:spcAft>
                <a:spcPts val="0"/>
              </a:spcAft>
              <a:buClr>
                <a:schemeClr val="dk1"/>
              </a:buClr>
              <a:buSzPts val="2400"/>
              <a:buNone/>
              <a:defRPr sz="3200" b="1"/>
            </a:lvl1pPr>
            <a:lvl2pPr marL="1219352" lvl="1" indent="-304838" algn="l">
              <a:lnSpc>
                <a:spcPct val="90000"/>
              </a:lnSpc>
              <a:spcBef>
                <a:spcPts val="667"/>
              </a:spcBef>
              <a:spcAft>
                <a:spcPts val="0"/>
              </a:spcAft>
              <a:buClr>
                <a:schemeClr val="dk1"/>
              </a:buClr>
              <a:buSzPts val="2000"/>
              <a:buNone/>
              <a:defRPr sz="2667" b="1"/>
            </a:lvl2pPr>
            <a:lvl3pPr marL="1829029" lvl="2" indent="-304838" algn="l">
              <a:lnSpc>
                <a:spcPct val="90000"/>
              </a:lnSpc>
              <a:spcBef>
                <a:spcPts val="667"/>
              </a:spcBef>
              <a:spcAft>
                <a:spcPts val="0"/>
              </a:spcAft>
              <a:buClr>
                <a:schemeClr val="dk1"/>
              </a:buClr>
              <a:buSzPts val="1800"/>
              <a:buNone/>
              <a:defRPr sz="2400" b="1"/>
            </a:lvl3pPr>
            <a:lvl4pPr marL="2438705" lvl="3" indent="-304838" algn="l">
              <a:lnSpc>
                <a:spcPct val="90000"/>
              </a:lnSpc>
              <a:spcBef>
                <a:spcPts val="667"/>
              </a:spcBef>
              <a:spcAft>
                <a:spcPts val="0"/>
              </a:spcAft>
              <a:buClr>
                <a:schemeClr val="dk1"/>
              </a:buClr>
              <a:buSzPts val="1600"/>
              <a:buNone/>
              <a:defRPr sz="2134" b="1"/>
            </a:lvl4pPr>
            <a:lvl5pPr marL="3048381" lvl="4" indent="-304838" algn="l">
              <a:lnSpc>
                <a:spcPct val="90000"/>
              </a:lnSpc>
              <a:spcBef>
                <a:spcPts val="667"/>
              </a:spcBef>
              <a:spcAft>
                <a:spcPts val="0"/>
              </a:spcAft>
              <a:buClr>
                <a:schemeClr val="dk1"/>
              </a:buClr>
              <a:buSzPts val="1600"/>
              <a:buNone/>
              <a:defRPr sz="2134" b="1"/>
            </a:lvl5pPr>
            <a:lvl6pPr marL="3658057" lvl="5" indent="-304838" algn="l">
              <a:lnSpc>
                <a:spcPct val="90000"/>
              </a:lnSpc>
              <a:spcBef>
                <a:spcPts val="667"/>
              </a:spcBef>
              <a:spcAft>
                <a:spcPts val="0"/>
              </a:spcAft>
              <a:buClr>
                <a:schemeClr val="dk1"/>
              </a:buClr>
              <a:buSzPts val="1600"/>
              <a:buNone/>
              <a:defRPr sz="2134" b="1"/>
            </a:lvl6pPr>
            <a:lvl7pPr marL="4267733" lvl="6" indent="-304838" algn="l">
              <a:lnSpc>
                <a:spcPct val="90000"/>
              </a:lnSpc>
              <a:spcBef>
                <a:spcPts val="667"/>
              </a:spcBef>
              <a:spcAft>
                <a:spcPts val="0"/>
              </a:spcAft>
              <a:buClr>
                <a:schemeClr val="dk1"/>
              </a:buClr>
              <a:buSzPts val="1600"/>
              <a:buNone/>
              <a:defRPr sz="2134" b="1"/>
            </a:lvl7pPr>
            <a:lvl8pPr marL="4877410" lvl="7" indent="-304838" algn="l">
              <a:lnSpc>
                <a:spcPct val="90000"/>
              </a:lnSpc>
              <a:spcBef>
                <a:spcPts val="667"/>
              </a:spcBef>
              <a:spcAft>
                <a:spcPts val="0"/>
              </a:spcAft>
              <a:buClr>
                <a:schemeClr val="dk1"/>
              </a:buClr>
              <a:buSzPts val="1600"/>
              <a:buNone/>
              <a:defRPr sz="2134" b="1"/>
            </a:lvl8pPr>
            <a:lvl9pPr marL="5487086" lvl="8" indent="-304838" algn="l">
              <a:lnSpc>
                <a:spcPct val="90000"/>
              </a:lnSpc>
              <a:spcBef>
                <a:spcPts val="667"/>
              </a:spcBef>
              <a:spcAft>
                <a:spcPts val="0"/>
              </a:spcAft>
              <a:buClr>
                <a:schemeClr val="dk1"/>
              </a:buClr>
              <a:buSzPts val="1600"/>
              <a:buNone/>
              <a:defRPr sz="2134" b="1"/>
            </a:lvl9pPr>
          </a:lstStyle>
          <a:p>
            <a:endParaRPr/>
          </a:p>
        </p:txBody>
      </p:sp>
      <p:sp>
        <p:nvSpPr>
          <p:cNvPr id="66" name="Google Shape;66;p12"/>
          <p:cNvSpPr txBox="1">
            <a:spLocks noGrp="1"/>
          </p:cNvSpPr>
          <p:nvPr>
            <p:ph type="body" idx="4"/>
          </p:nvPr>
        </p:nvSpPr>
        <p:spPr>
          <a:xfrm>
            <a:off x="8230404" y="3710643"/>
            <a:ext cx="6911592" cy="5457796"/>
          </a:xfrm>
          <a:prstGeom prst="rect">
            <a:avLst/>
          </a:prstGeom>
          <a:noFill/>
          <a:ln>
            <a:noFill/>
          </a:ln>
        </p:spPr>
        <p:txBody>
          <a:bodyPr spcFirstLastPara="1" wrap="square" lIns="91425" tIns="45700" rIns="91425" bIns="45700" anchor="t" anchorCtr="0">
            <a:noAutofit/>
          </a:bodyPr>
          <a:lstStyle>
            <a:lvl1pPr marL="609676" lvl="0" indent="-457257" algn="l">
              <a:lnSpc>
                <a:spcPct val="90000"/>
              </a:lnSpc>
              <a:spcBef>
                <a:spcPts val="1334"/>
              </a:spcBef>
              <a:spcAft>
                <a:spcPts val="0"/>
              </a:spcAft>
              <a:buClr>
                <a:schemeClr val="dk1"/>
              </a:buClr>
              <a:buSzPts val="1800"/>
              <a:buChar char="•"/>
              <a:defRPr/>
            </a:lvl1pPr>
            <a:lvl2pPr marL="1219352" lvl="1" indent="-457257" algn="l">
              <a:lnSpc>
                <a:spcPct val="90000"/>
              </a:lnSpc>
              <a:spcBef>
                <a:spcPts val="667"/>
              </a:spcBef>
              <a:spcAft>
                <a:spcPts val="0"/>
              </a:spcAft>
              <a:buClr>
                <a:schemeClr val="dk1"/>
              </a:buClr>
              <a:buSzPts val="1800"/>
              <a:buChar char="•"/>
              <a:defRPr/>
            </a:lvl2pPr>
            <a:lvl3pPr marL="1829029" lvl="2" indent="-457257" algn="l">
              <a:lnSpc>
                <a:spcPct val="90000"/>
              </a:lnSpc>
              <a:spcBef>
                <a:spcPts val="667"/>
              </a:spcBef>
              <a:spcAft>
                <a:spcPts val="0"/>
              </a:spcAft>
              <a:buClr>
                <a:schemeClr val="dk1"/>
              </a:buClr>
              <a:buSzPts val="1800"/>
              <a:buChar char="•"/>
              <a:defRPr/>
            </a:lvl3pPr>
            <a:lvl4pPr marL="2438705" lvl="3" indent="-457257" algn="l">
              <a:lnSpc>
                <a:spcPct val="90000"/>
              </a:lnSpc>
              <a:spcBef>
                <a:spcPts val="667"/>
              </a:spcBef>
              <a:spcAft>
                <a:spcPts val="0"/>
              </a:spcAft>
              <a:buClr>
                <a:schemeClr val="dk1"/>
              </a:buClr>
              <a:buSzPts val="1800"/>
              <a:buChar char="•"/>
              <a:defRPr/>
            </a:lvl4pPr>
            <a:lvl5pPr marL="3048381" lvl="4" indent="-457257" algn="l">
              <a:lnSpc>
                <a:spcPct val="90000"/>
              </a:lnSpc>
              <a:spcBef>
                <a:spcPts val="667"/>
              </a:spcBef>
              <a:spcAft>
                <a:spcPts val="0"/>
              </a:spcAft>
              <a:buClr>
                <a:schemeClr val="dk1"/>
              </a:buClr>
              <a:buSzPts val="1800"/>
              <a:buChar char="•"/>
              <a:defRPr/>
            </a:lvl5pPr>
            <a:lvl6pPr marL="3658057" lvl="5" indent="-457257" algn="l">
              <a:lnSpc>
                <a:spcPct val="90000"/>
              </a:lnSpc>
              <a:spcBef>
                <a:spcPts val="667"/>
              </a:spcBef>
              <a:spcAft>
                <a:spcPts val="0"/>
              </a:spcAft>
              <a:buClr>
                <a:schemeClr val="dk1"/>
              </a:buClr>
              <a:buSzPts val="1800"/>
              <a:buChar char="•"/>
              <a:defRPr/>
            </a:lvl6pPr>
            <a:lvl7pPr marL="4267733" lvl="6" indent="-457257" algn="l">
              <a:lnSpc>
                <a:spcPct val="90000"/>
              </a:lnSpc>
              <a:spcBef>
                <a:spcPts val="667"/>
              </a:spcBef>
              <a:spcAft>
                <a:spcPts val="0"/>
              </a:spcAft>
              <a:buClr>
                <a:schemeClr val="dk1"/>
              </a:buClr>
              <a:buSzPts val="1800"/>
              <a:buChar char="•"/>
              <a:defRPr/>
            </a:lvl7pPr>
            <a:lvl8pPr marL="4877410" lvl="7" indent="-457257" algn="l">
              <a:lnSpc>
                <a:spcPct val="90000"/>
              </a:lnSpc>
              <a:spcBef>
                <a:spcPts val="667"/>
              </a:spcBef>
              <a:spcAft>
                <a:spcPts val="0"/>
              </a:spcAft>
              <a:buClr>
                <a:schemeClr val="dk1"/>
              </a:buClr>
              <a:buSzPts val="1800"/>
              <a:buChar char="•"/>
              <a:defRPr/>
            </a:lvl8pPr>
            <a:lvl9pPr marL="5487086" lvl="8" indent="-457257" algn="l">
              <a:lnSpc>
                <a:spcPct val="90000"/>
              </a:lnSpc>
              <a:spcBef>
                <a:spcPts val="667"/>
              </a:spcBef>
              <a:spcAft>
                <a:spcPts val="0"/>
              </a:spcAft>
              <a:buClr>
                <a:schemeClr val="dk1"/>
              </a:buClr>
              <a:buSzPts val="1800"/>
              <a:buChar char="•"/>
              <a:defRPr/>
            </a:lvl9pPr>
          </a:lstStyle>
          <a:p>
            <a:endParaRPr/>
          </a:p>
        </p:txBody>
      </p:sp>
      <p:sp>
        <p:nvSpPr>
          <p:cNvPr id="67" name="Google Shape;67;p12"/>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2"/>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2"/>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amo naslov" type="titleOnly">
  <p:cSld name="TITLE_ONLY">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1117709" y="540842"/>
            <a:ext cx="14022170" cy="196349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3"/>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3"/>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razen">
  <p:cSld name="1_Prazen">
    <p:spTree>
      <p:nvGrpSpPr>
        <p:cNvPr id="1" name="Shape 7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sebina z naslovom" type="objTx">
  <p:cSld name="OBJECT_WITH_CAPTION_TEXT">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1119827" y="677228"/>
            <a:ext cx="5243495" cy="237029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5"/>
          <p:cNvSpPr txBox="1">
            <a:spLocks noGrp="1"/>
          </p:cNvSpPr>
          <p:nvPr>
            <p:ph type="body" idx="1"/>
          </p:nvPr>
        </p:nvSpPr>
        <p:spPr>
          <a:xfrm>
            <a:off x="6911592" y="1462624"/>
            <a:ext cx="8230404" cy="7219057"/>
          </a:xfrm>
          <a:prstGeom prst="rect">
            <a:avLst/>
          </a:prstGeom>
          <a:noFill/>
          <a:ln>
            <a:noFill/>
          </a:ln>
        </p:spPr>
        <p:txBody>
          <a:bodyPr spcFirstLastPara="1" wrap="square" lIns="91425" tIns="45700" rIns="91425" bIns="45700" anchor="t" anchorCtr="0">
            <a:noAutofit/>
          </a:bodyPr>
          <a:lstStyle>
            <a:lvl1pPr marL="609676" lvl="0" indent="-575805" algn="l">
              <a:lnSpc>
                <a:spcPct val="90000"/>
              </a:lnSpc>
              <a:spcBef>
                <a:spcPts val="1334"/>
              </a:spcBef>
              <a:spcAft>
                <a:spcPts val="0"/>
              </a:spcAft>
              <a:buClr>
                <a:schemeClr val="dk1"/>
              </a:buClr>
              <a:buSzPts val="3200"/>
              <a:buChar char="•"/>
              <a:defRPr sz="4267"/>
            </a:lvl1pPr>
            <a:lvl2pPr marL="1219352" lvl="1" indent="-541934" algn="l">
              <a:lnSpc>
                <a:spcPct val="90000"/>
              </a:lnSpc>
              <a:spcBef>
                <a:spcPts val="667"/>
              </a:spcBef>
              <a:spcAft>
                <a:spcPts val="0"/>
              </a:spcAft>
              <a:buClr>
                <a:schemeClr val="dk1"/>
              </a:buClr>
              <a:buSzPts val="2800"/>
              <a:buChar char="•"/>
              <a:defRPr sz="3734"/>
            </a:lvl2pPr>
            <a:lvl3pPr marL="1829029" lvl="2" indent="-508064" algn="l">
              <a:lnSpc>
                <a:spcPct val="90000"/>
              </a:lnSpc>
              <a:spcBef>
                <a:spcPts val="667"/>
              </a:spcBef>
              <a:spcAft>
                <a:spcPts val="0"/>
              </a:spcAft>
              <a:buClr>
                <a:schemeClr val="dk1"/>
              </a:buClr>
              <a:buSzPts val="2400"/>
              <a:buChar char="•"/>
              <a:defRPr sz="3200"/>
            </a:lvl3pPr>
            <a:lvl4pPr marL="2438705" lvl="3" indent="-474193" algn="l">
              <a:lnSpc>
                <a:spcPct val="90000"/>
              </a:lnSpc>
              <a:spcBef>
                <a:spcPts val="667"/>
              </a:spcBef>
              <a:spcAft>
                <a:spcPts val="0"/>
              </a:spcAft>
              <a:buClr>
                <a:schemeClr val="dk1"/>
              </a:buClr>
              <a:buSzPts val="2000"/>
              <a:buChar char="•"/>
              <a:defRPr sz="2667"/>
            </a:lvl4pPr>
            <a:lvl5pPr marL="3048381" lvl="4" indent="-474193" algn="l">
              <a:lnSpc>
                <a:spcPct val="90000"/>
              </a:lnSpc>
              <a:spcBef>
                <a:spcPts val="667"/>
              </a:spcBef>
              <a:spcAft>
                <a:spcPts val="0"/>
              </a:spcAft>
              <a:buClr>
                <a:schemeClr val="dk1"/>
              </a:buClr>
              <a:buSzPts val="2000"/>
              <a:buChar char="•"/>
              <a:defRPr sz="2667"/>
            </a:lvl5pPr>
            <a:lvl6pPr marL="3658057" lvl="5" indent="-474193" algn="l">
              <a:lnSpc>
                <a:spcPct val="90000"/>
              </a:lnSpc>
              <a:spcBef>
                <a:spcPts val="667"/>
              </a:spcBef>
              <a:spcAft>
                <a:spcPts val="0"/>
              </a:spcAft>
              <a:buClr>
                <a:schemeClr val="dk1"/>
              </a:buClr>
              <a:buSzPts val="2000"/>
              <a:buChar char="•"/>
              <a:defRPr sz="2667"/>
            </a:lvl6pPr>
            <a:lvl7pPr marL="4267733" lvl="6" indent="-474193" algn="l">
              <a:lnSpc>
                <a:spcPct val="90000"/>
              </a:lnSpc>
              <a:spcBef>
                <a:spcPts val="667"/>
              </a:spcBef>
              <a:spcAft>
                <a:spcPts val="0"/>
              </a:spcAft>
              <a:buClr>
                <a:schemeClr val="dk1"/>
              </a:buClr>
              <a:buSzPts val="2000"/>
              <a:buChar char="•"/>
              <a:defRPr sz="2667"/>
            </a:lvl7pPr>
            <a:lvl8pPr marL="4877410" lvl="7" indent="-474193" algn="l">
              <a:lnSpc>
                <a:spcPct val="90000"/>
              </a:lnSpc>
              <a:spcBef>
                <a:spcPts val="667"/>
              </a:spcBef>
              <a:spcAft>
                <a:spcPts val="0"/>
              </a:spcAft>
              <a:buClr>
                <a:schemeClr val="dk1"/>
              </a:buClr>
              <a:buSzPts val="2000"/>
              <a:buChar char="•"/>
              <a:defRPr sz="2667"/>
            </a:lvl8pPr>
            <a:lvl9pPr marL="5487086" lvl="8" indent="-474193" algn="l">
              <a:lnSpc>
                <a:spcPct val="90000"/>
              </a:lnSpc>
              <a:spcBef>
                <a:spcPts val="667"/>
              </a:spcBef>
              <a:spcAft>
                <a:spcPts val="0"/>
              </a:spcAft>
              <a:buClr>
                <a:schemeClr val="dk1"/>
              </a:buClr>
              <a:buSzPts val="2000"/>
              <a:buChar char="•"/>
              <a:defRPr sz="2667"/>
            </a:lvl9pPr>
          </a:lstStyle>
          <a:p>
            <a:endParaRPr/>
          </a:p>
        </p:txBody>
      </p:sp>
      <p:sp>
        <p:nvSpPr>
          <p:cNvPr id="79" name="Google Shape;79;p15"/>
          <p:cNvSpPr txBox="1">
            <a:spLocks noGrp="1"/>
          </p:cNvSpPr>
          <p:nvPr>
            <p:ph type="body" idx="2"/>
          </p:nvPr>
        </p:nvSpPr>
        <p:spPr>
          <a:xfrm>
            <a:off x="1119827" y="3047524"/>
            <a:ext cx="5243495" cy="5645915"/>
          </a:xfrm>
          <a:prstGeom prst="rect">
            <a:avLst/>
          </a:prstGeom>
          <a:noFill/>
          <a:ln>
            <a:noFill/>
          </a:ln>
        </p:spPr>
        <p:txBody>
          <a:bodyPr spcFirstLastPara="1" wrap="square" lIns="91425" tIns="45700" rIns="91425" bIns="45700" anchor="t" anchorCtr="0">
            <a:noAutofit/>
          </a:bodyPr>
          <a:lstStyle>
            <a:lvl1pPr marL="609676" lvl="0" indent="-304838" algn="l">
              <a:lnSpc>
                <a:spcPct val="90000"/>
              </a:lnSpc>
              <a:spcBef>
                <a:spcPts val="1334"/>
              </a:spcBef>
              <a:spcAft>
                <a:spcPts val="0"/>
              </a:spcAft>
              <a:buClr>
                <a:schemeClr val="dk1"/>
              </a:buClr>
              <a:buSzPts val="1600"/>
              <a:buNone/>
              <a:defRPr sz="2134"/>
            </a:lvl1pPr>
            <a:lvl2pPr marL="1219352" lvl="1" indent="-304838" algn="l">
              <a:lnSpc>
                <a:spcPct val="90000"/>
              </a:lnSpc>
              <a:spcBef>
                <a:spcPts val="667"/>
              </a:spcBef>
              <a:spcAft>
                <a:spcPts val="0"/>
              </a:spcAft>
              <a:buClr>
                <a:schemeClr val="dk1"/>
              </a:buClr>
              <a:buSzPts val="1400"/>
              <a:buNone/>
              <a:defRPr sz="1867"/>
            </a:lvl2pPr>
            <a:lvl3pPr marL="1829029" lvl="2" indent="-304838" algn="l">
              <a:lnSpc>
                <a:spcPct val="90000"/>
              </a:lnSpc>
              <a:spcBef>
                <a:spcPts val="667"/>
              </a:spcBef>
              <a:spcAft>
                <a:spcPts val="0"/>
              </a:spcAft>
              <a:buClr>
                <a:schemeClr val="dk1"/>
              </a:buClr>
              <a:buSzPts val="1200"/>
              <a:buNone/>
              <a:defRPr sz="1600"/>
            </a:lvl3pPr>
            <a:lvl4pPr marL="2438705" lvl="3" indent="-304838" algn="l">
              <a:lnSpc>
                <a:spcPct val="90000"/>
              </a:lnSpc>
              <a:spcBef>
                <a:spcPts val="667"/>
              </a:spcBef>
              <a:spcAft>
                <a:spcPts val="0"/>
              </a:spcAft>
              <a:buClr>
                <a:schemeClr val="dk1"/>
              </a:buClr>
              <a:buSzPts val="1000"/>
              <a:buNone/>
              <a:defRPr sz="1334"/>
            </a:lvl4pPr>
            <a:lvl5pPr marL="3048381" lvl="4" indent="-304838" algn="l">
              <a:lnSpc>
                <a:spcPct val="90000"/>
              </a:lnSpc>
              <a:spcBef>
                <a:spcPts val="667"/>
              </a:spcBef>
              <a:spcAft>
                <a:spcPts val="0"/>
              </a:spcAft>
              <a:buClr>
                <a:schemeClr val="dk1"/>
              </a:buClr>
              <a:buSzPts val="1000"/>
              <a:buNone/>
              <a:defRPr sz="1334"/>
            </a:lvl5pPr>
            <a:lvl6pPr marL="3658057" lvl="5" indent="-304838" algn="l">
              <a:lnSpc>
                <a:spcPct val="90000"/>
              </a:lnSpc>
              <a:spcBef>
                <a:spcPts val="667"/>
              </a:spcBef>
              <a:spcAft>
                <a:spcPts val="0"/>
              </a:spcAft>
              <a:buClr>
                <a:schemeClr val="dk1"/>
              </a:buClr>
              <a:buSzPts val="1000"/>
              <a:buNone/>
              <a:defRPr sz="1334"/>
            </a:lvl6pPr>
            <a:lvl7pPr marL="4267733" lvl="6" indent="-304838" algn="l">
              <a:lnSpc>
                <a:spcPct val="90000"/>
              </a:lnSpc>
              <a:spcBef>
                <a:spcPts val="667"/>
              </a:spcBef>
              <a:spcAft>
                <a:spcPts val="0"/>
              </a:spcAft>
              <a:buClr>
                <a:schemeClr val="dk1"/>
              </a:buClr>
              <a:buSzPts val="1000"/>
              <a:buNone/>
              <a:defRPr sz="1334"/>
            </a:lvl7pPr>
            <a:lvl8pPr marL="4877410" lvl="7" indent="-304838" algn="l">
              <a:lnSpc>
                <a:spcPct val="90000"/>
              </a:lnSpc>
              <a:spcBef>
                <a:spcPts val="667"/>
              </a:spcBef>
              <a:spcAft>
                <a:spcPts val="0"/>
              </a:spcAft>
              <a:buClr>
                <a:schemeClr val="dk1"/>
              </a:buClr>
              <a:buSzPts val="1000"/>
              <a:buNone/>
              <a:defRPr sz="1334"/>
            </a:lvl8pPr>
            <a:lvl9pPr marL="5487086" lvl="8" indent="-304838" algn="l">
              <a:lnSpc>
                <a:spcPct val="90000"/>
              </a:lnSpc>
              <a:spcBef>
                <a:spcPts val="667"/>
              </a:spcBef>
              <a:spcAft>
                <a:spcPts val="0"/>
              </a:spcAft>
              <a:buClr>
                <a:schemeClr val="dk1"/>
              </a:buClr>
              <a:buSzPts val="1000"/>
              <a:buNone/>
              <a:defRPr sz="1334"/>
            </a:lvl9pPr>
          </a:lstStyle>
          <a:p>
            <a:endParaRPr/>
          </a:p>
        </p:txBody>
      </p:sp>
      <p:sp>
        <p:nvSpPr>
          <p:cNvPr id="80" name="Google Shape;80;p15"/>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5"/>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5"/>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slov in slika" type="picTx">
  <p:cSld name="PICTURE_WITH_CAPTION_TEXT">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1119827" y="677228"/>
            <a:ext cx="5243495" cy="237029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4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6"/>
          <p:cNvSpPr>
            <a:spLocks noGrp="1"/>
          </p:cNvSpPr>
          <p:nvPr>
            <p:ph type="pic" idx="2"/>
          </p:nvPr>
        </p:nvSpPr>
        <p:spPr>
          <a:xfrm>
            <a:off x="6911592" y="1462624"/>
            <a:ext cx="8230404" cy="721905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86" name="Google Shape;86;p16"/>
          <p:cNvSpPr txBox="1">
            <a:spLocks noGrp="1"/>
          </p:cNvSpPr>
          <p:nvPr>
            <p:ph type="body" idx="1"/>
          </p:nvPr>
        </p:nvSpPr>
        <p:spPr>
          <a:xfrm>
            <a:off x="1119827" y="3047524"/>
            <a:ext cx="5243495" cy="5645915"/>
          </a:xfrm>
          <a:prstGeom prst="rect">
            <a:avLst/>
          </a:prstGeom>
          <a:noFill/>
          <a:ln>
            <a:noFill/>
          </a:ln>
        </p:spPr>
        <p:txBody>
          <a:bodyPr spcFirstLastPara="1" wrap="square" lIns="91425" tIns="45700" rIns="91425" bIns="45700" anchor="t" anchorCtr="0">
            <a:noAutofit/>
          </a:bodyPr>
          <a:lstStyle>
            <a:lvl1pPr marL="609676" lvl="0" indent="-304838" algn="l">
              <a:lnSpc>
                <a:spcPct val="90000"/>
              </a:lnSpc>
              <a:spcBef>
                <a:spcPts val="1334"/>
              </a:spcBef>
              <a:spcAft>
                <a:spcPts val="0"/>
              </a:spcAft>
              <a:buClr>
                <a:schemeClr val="dk1"/>
              </a:buClr>
              <a:buSzPts val="1600"/>
              <a:buNone/>
              <a:defRPr sz="2134"/>
            </a:lvl1pPr>
            <a:lvl2pPr marL="1219352" lvl="1" indent="-304838" algn="l">
              <a:lnSpc>
                <a:spcPct val="90000"/>
              </a:lnSpc>
              <a:spcBef>
                <a:spcPts val="667"/>
              </a:spcBef>
              <a:spcAft>
                <a:spcPts val="0"/>
              </a:spcAft>
              <a:buClr>
                <a:schemeClr val="dk1"/>
              </a:buClr>
              <a:buSzPts val="1400"/>
              <a:buNone/>
              <a:defRPr sz="1867"/>
            </a:lvl2pPr>
            <a:lvl3pPr marL="1829029" lvl="2" indent="-304838" algn="l">
              <a:lnSpc>
                <a:spcPct val="90000"/>
              </a:lnSpc>
              <a:spcBef>
                <a:spcPts val="667"/>
              </a:spcBef>
              <a:spcAft>
                <a:spcPts val="0"/>
              </a:spcAft>
              <a:buClr>
                <a:schemeClr val="dk1"/>
              </a:buClr>
              <a:buSzPts val="1200"/>
              <a:buNone/>
              <a:defRPr sz="1600"/>
            </a:lvl3pPr>
            <a:lvl4pPr marL="2438705" lvl="3" indent="-304838" algn="l">
              <a:lnSpc>
                <a:spcPct val="90000"/>
              </a:lnSpc>
              <a:spcBef>
                <a:spcPts val="667"/>
              </a:spcBef>
              <a:spcAft>
                <a:spcPts val="0"/>
              </a:spcAft>
              <a:buClr>
                <a:schemeClr val="dk1"/>
              </a:buClr>
              <a:buSzPts val="1000"/>
              <a:buNone/>
              <a:defRPr sz="1334"/>
            </a:lvl4pPr>
            <a:lvl5pPr marL="3048381" lvl="4" indent="-304838" algn="l">
              <a:lnSpc>
                <a:spcPct val="90000"/>
              </a:lnSpc>
              <a:spcBef>
                <a:spcPts val="667"/>
              </a:spcBef>
              <a:spcAft>
                <a:spcPts val="0"/>
              </a:spcAft>
              <a:buClr>
                <a:schemeClr val="dk1"/>
              </a:buClr>
              <a:buSzPts val="1000"/>
              <a:buNone/>
              <a:defRPr sz="1334"/>
            </a:lvl5pPr>
            <a:lvl6pPr marL="3658057" lvl="5" indent="-304838" algn="l">
              <a:lnSpc>
                <a:spcPct val="90000"/>
              </a:lnSpc>
              <a:spcBef>
                <a:spcPts val="667"/>
              </a:spcBef>
              <a:spcAft>
                <a:spcPts val="0"/>
              </a:spcAft>
              <a:buClr>
                <a:schemeClr val="dk1"/>
              </a:buClr>
              <a:buSzPts val="1000"/>
              <a:buNone/>
              <a:defRPr sz="1334"/>
            </a:lvl6pPr>
            <a:lvl7pPr marL="4267733" lvl="6" indent="-304838" algn="l">
              <a:lnSpc>
                <a:spcPct val="90000"/>
              </a:lnSpc>
              <a:spcBef>
                <a:spcPts val="667"/>
              </a:spcBef>
              <a:spcAft>
                <a:spcPts val="0"/>
              </a:spcAft>
              <a:buClr>
                <a:schemeClr val="dk1"/>
              </a:buClr>
              <a:buSzPts val="1000"/>
              <a:buNone/>
              <a:defRPr sz="1334"/>
            </a:lvl7pPr>
            <a:lvl8pPr marL="4877410" lvl="7" indent="-304838" algn="l">
              <a:lnSpc>
                <a:spcPct val="90000"/>
              </a:lnSpc>
              <a:spcBef>
                <a:spcPts val="667"/>
              </a:spcBef>
              <a:spcAft>
                <a:spcPts val="0"/>
              </a:spcAft>
              <a:buClr>
                <a:schemeClr val="dk1"/>
              </a:buClr>
              <a:buSzPts val="1000"/>
              <a:buNone/>
              <a:defRPr sz="1334"/>
            </a:lvl8pPr>
            <a:lvl9pPr marL="5487086" lvl="8" indent="-304838" algn="l">
              <a:lnSpc>
                <a:spcPct val="90000"/>
              </a:lnSpc>
              <a:spcBef>
                <a:spcPts val="667"/>
              </a:spcBef>
              <a:spcAft>
                <a:spcPts val="0"/>
              </a:spcAft>
              <a:buClr>
                <a:schemeClr val="dk1"/>
              </a:buClr>
              <a:buSzPts val="1000"/>
              <a:buNone/>
              <a:defRPr sz="1334"/>
            </a:lvl9pPr>
          </a:lstStyle>
          <a:p>
            <a:endParaRPr/>
          </a:p>
        </p:txBody>
      </p:sp>
      <p:sp>
        <p:nvSpPr>
          <p:cNvPr id="87" name="Google Shape;87;p16"/>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6"/>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6"/>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Naslov in slika">
  <p:cSld name="5_Naslov in slika">
    <p:spTree>
      <p:nvGrpSpPr>
        <p:cNvPr id="1" name="Shape 90"/>
        <p:cNvGrpSpPr/>
        <p:nvPr/>
      </p:nvGrpSpPr>
      <p:grpSpPr>
        <a:xfrm>
          <a:off x="0" y="0"/>
          <a:ext cx="0" cy="0"/>
          <a:chOff x="0" y="0"/>
          <a:chExt cx="0" cy="0"/>
        </a:xfrm>
      </p:grpSpPr>
      <p:sp>
        <p:nvSpPr>
          <p:cNvPr id="91" name="Google Shape;91;p17"/>
          <p:cNvSpPr>
            <a:spLocks noGrp="1"/>
          </p:cNvSpPr>
          <p:nvPr>
            <p:ph type="pic" idx="2"/>
          </p:nvPr>
        </p:nvSpPr>
        <p:spPr>
          <a:xfrm>
            <a:off x="7948623" y="5865193"/>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92" name="Google Shape;92;p17"/>
          <p:cNvSpPr>
            <a:spLocks noGrp="1"/>
          </p:cNvSpPr>
          <p:nvPr>
            <p:ph type="pic" idx="3"/>
          </p:nvPr>
        </p:nvSpPr>
        <p:spPr>
          <a:xfrm>
            <a:off x="7948623"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93" name="Google Shape;93;p17"/>
          <p:cNvSpPr>
            <a:spLocks noGrp="1"/>
          </p:cNvSpPr>
          <p:nvPr>
            <p:ph type="pic" idx="4"/>
          </p:nvPr>
        </p:nvSpPr>
        <p:spPr>
          <a:xfrm>
            <a:off x="11453906"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94" name="Google Shape;94;p17"/>
          <p:cNvSpPr>
            <a:spLocks noGrp="1"/>
          </p:cNvSpPr>
          <p:nvPr>
            <p:ph type="pic" idx="5"/>
          </p:nvPr>
        </p:nvSpPr>
        <p:spPr>
          <a:xfrm>
            <a:off x="11453906" y="5865193"/>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95" name="Google Shape;95;p17"/>
          <p:cNvSpPr>
            <a:spLocks noGrp="1"/>
          </p:cNvSpPr>
          <p:nvPr>
            <p:ph type="pic" idx="6"/>
          </p:nvPr>
        </p:nvSpPr>
        <p:spPr>
          <a:xfrm>
            <a:off x="4443339" y="5865193"/>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Naslov in slika">
  <p:cSld name="4_Naslov in slika">
    <p:spTree>
      <p:nvGrpSpPr>
        <p:cNvPr id="1" name="Shape 96"/>
        <p:cNvGrpSpPr/>
        <p:nvPr/>
      </p:nvGrpSpPr>
      <p:grpSpPr>
        <a:xfrm>
          <a:off x="0" y="0"/>
          <a:ext cx="0" cy="0"/>
          <a:chOff x="0" y="0"/>
          <a:chExt cx="0" cy="0"/>
        </a:xfrm>
      </p:grpSpPr>
      <p:sp>
        <p:nvSpPr>
          <p:cNvPr id="97" name="Google Shape;97;p18"/>
          <p:cNvSpPr>
            <a:spLocks noGrp="1"/>
          </p:cNvSpPr>
          <p:nvPr>
            <p:ph type="pic" idx="2"/>
          </p:nvPr>
        </p:nvSpPr>
        <p:spPr>
          <a:xfrm>
            <a:off x="7948623"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98" name="Google Shape;98;p18"/>
          <p:cNvSpPr>
            <a:spLocks noGrp="1"/>
          </p:cNvSpPr>
          <p:nvPr>
            <p:ph type="pic" idx="3"/>
          </p:nvPr>
        </p:nvSpPr>
        <p:spPr>
          <a:xfrm>
            <a:off x="11453906"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aslov in navpično besedilo" type="vertTx">
  <p:cSld name="VERTICAL_TEXT">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1117709" y="540842"/>
            <a:ext cx="14022170" cy="196349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9"/>
          <p:cNvSpPr txBox="1">
            <a:spLocks noGrp="1"/>
          </p:cNvSpPr>
          <p:nvPr>
            <p:ph type="body" idx="1"/>
          </p:nvPr>
        </p:nvSpPr>
        <p:spPr>
          <a:xfrm rot="5400000">
            <a:off x="4906084" y="-1084168"/>
            <a:ext cx="6445420" cy="14022170"/>
          </a:xfrm>
          <a:prstGeom prst="rect">
            <a:avLst/>
          </a:prstGeom>
          <a:noFill/>
          <a:ln>
            <a:noFill/>
          </a:ln>
        </p:spPr>
        <p:txBody>
          <a:bodyPr spcFirstLastPara="1" wrap="square" lIns="91425" tIns="45700" rIns="91425" bIns="45700" anchor="t" anchorCtr="0">
            <a:noAutofit/>
          </a:bodyPr>
          <a:lstStyle>
            <a:lvl1pPr marL="609676" lvl="0" indent="-457257" algn="l">
              <a:lnSpc>
                <a:spcPct val="90000"/>
              </a:lnSpc>
              <a:spcBef>
                <a:spcPts val="1334"/>
              </a:spcBef>
              <a:spcAft>
                <a:spcPts val="0"/>
              </a:spcAft>
              <a:buClr>
                <a:schemeClr val="dk1"/>
              </a:buClr>
              <a:buSzPts val="1800"/>
              <a:buChar char="•"/>
              <a:defRPr/>
            </a:lvl1pPr>
            <a:lvl2pPr marL="1219352" lvl="1" indent="-457257" algn="l">
              <a:lnSpc>
                <a:spcPct val="90000"/>
              </a:lnSpc>
              <a:spcBef>
                <a:spcPts val="667"/>
              </a:spcBef>
              <a:spcAft>
                <a:spcPts val="0"/>
              </a:spcAft>
              <a:buClr>
                <a:schemeClr val="dk1"/>
              </a:buClr>
              <a:buSzPts val="1800"/>
              <a:buChar char="•"/>
              <a:defRPr/>
            </a:lvl2pPr>
            <a:lvl3pPr marL="1829029" lvl="2" indent="-457257" algn="l">
              <a:lnSpc>
                <a:spcPct val="90000"/>
              </a:lnSpc>
              <a:spcBef>
                <a:spcPts val="667"/>
              </a:spcBef>
              <a:spcAft>
                <a:spcPts val="0"/>
              </a:spcAft>
              <a:buClr>
                <a:schemeClr val="dk1"/>
              </a:buClr>
              <a:buSzPts val="1800"/>
              <a:buChar char="•"/>
              <a:defRPr/>
            </a:lvl3pPr>
            <a:lvl4pPr marL="2438705" lvl="3" indent="-457257" algn="l">
              <a:lnSpc>
                <a:spcPct val="90000"/>
              </a:lnSpc>
              <a:spcBef>
                <a:spcPts val="667"/>
              </a:spcBef>
              <a:spcAft>
                <a:spcPts val="0"/>
              </a:spcAft>
              <a:buClr>
                <a:schemeClr val="dk1"/>
              </a:buClr>
              <a:buSzPts val="1800"/>
              <a:buChar char="•"/>
              <a:defRPr/>
            </a:lvl4pPr>
            <a:lvl5pPr marL="3048381" lvl="4" indent="-457257" algn="l">
              <a:lnSpc>
                <a:spcPct val="90000"/>
              </a:lnSpc>
              <a:spcBef>
                <a:spcPts val="667"/>
              </a:spcBef>
              <a:spcAft>
                <a:spcPts val="0"/>
              </a:spcAft>
              <a:buClr>
                <a:schemeClr val="dk1"/>
              </a:buClr>
              <a:buSzPts val="1800"/>
              <a:buChar char="•"/>
              <a:defRPr/>
            </a:lvl5pPr>
            <a:lvl6pPr marL="3658057" lvl="5" indent="-457257" algn="l">
              <a:lnSpc>
                <a:spcPct val="90000"/>
              </a:lnSpc>
              <a:spcBef>
                <a:spcPts val="667"/>
              </a:spcBef>
              <a:spcAft>
                <a:spcPts val="0"/>
              </a:spcAft>
              <a:buClr>
                <a:schemeClr val="dk1"/>
              </a:buClr>
              <a:buSzPts val="1800"/>
              <a:buChar char="•"/>
              <a:defRPr/>
            </a:lvl6pPr>
            <a:lvl7pPr marL="4267733" lvl="6" indent="-457257" algn="l">
              <a:lnSpc>
                <a:spcPct val="90000"/>
              </a:lnSpc>
              <a:spcBef>
                <a:spcPts val="667"/>
              </a:spcBef>
              <a:spcAft>
                <a:spcPts val="0"/>
              </a:spcAft>
              <a:buClr>
                <a:schemeClr val="dk1"/>
              </a:buClr>
              <a:buSzPts val="1800"/>
              <a:buChar char="•"/>
              <a:defRPr/>
            </a:lvl7pPr>
            <a:lvl8pPr marL="4877410" lvl="7" indent="-457257" algn="l">
              <a:lnSpc>
                <a:spcPct val="90000"/>
              </a:lnSpc>
              <a:spcBef>
                <a:spcPts val="667"/>
              </a:spcBef>
              <a:spcAft>
                <a:spcPts val="0"/>
              </a:spcAft>
              <a:buClr>
                <a:schemeClr val="dk1"/>
              </a:buClr>
              <a:buSzPts val="1800"/>
              <a:buChar char="•"/>
              <a:defRPr/>
            </a:lvl8pPr>
            <a:lvl9pPr marL="5487086" lvl="8" indent="-457257" algn="l">
              <a:lnSpc>
                <a:spcPct val="90000"/>
              </a:lnSpc>
              <a:spcBef>
                <a:spcPts val="667"/>
              </a:spcBef>
              <a:spcAft>
                <a:spcPts val="0"/>
              </a:spcAft>
              <a:buClr>
                <a:schemeClr val="dk1"/>
              </a:buClr>
              <a:buSzPts val="1800"/>
              <a:buChar char="•"/>
              <a:defRPr/>
            </a:lvl9pPr>
          </a:lstStyle>
          <a:p>
            <a:endParaRPr/>
          </a:p>
        </p:txBody>
      </p:sp>
      <p:sp>
        <p:nvSpPr>
          <p:cNvPr id="102" name="Google Shape;102;p19"/>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9"/>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9"/>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avpični naslov in besedilo" type="vertTitleAndTx">
  <p:cSld name="VERTICAL_TITLE_AND_VERTICAL_TEXT">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rot="5400000">
            <a:off x="9082715" y="3092463"/>
            <a:ext cx="8608785" cy="350554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20"/>
          <p:cNvSpPr txBox="1">
            <a:spLocks noGrp="1"/>
          </p:cNvSpPr>
          <p:nvPr>
            <p:ph type="body" idx="1"/>
          </p:nvPr>
        </p:nvSpPr>
        <p:spPr>
          <a:xfrm rot="5400000">
            <a:off x="1970020" y="-311469"/>
            <a:ext cx="8608785" cy="10313407"/>
          </a:xfrm>
          <a:prstGeom prst="rect">
            <a:avLst/>
          </a:prstGeom>
          <a:noFill/>
          <a:ln>
            <a:noFill/>
          </a:ln>
        </p:spPr>
        <p:txBody>
          <a:bodyPr spcFirstLastPara="1" wrap="square" lIns="91425" tIns="45700" rIns="91425" bIns="45700" anchor="t" anchorCtr="0">
            <a:noAutofit/>
          </a:bodyPr>
          <a:lstStyle>
            <a:lvl1pPr marL="609676" lvl="0" indent="-457257" algn="l">
              <a:lnSpc>
                <a:spcPct val="90000"/>
              </a:lnSpc>
              <a:spcBef>
                <a:spcPts val="1334"/>
              </a:spcBef>
              <a:spcAft>
                <a:spcPts val="0"/>
              </a:spcAft>
              <a:buClr>
                <a:schemeClr val="dk1"/>
              </a:buClr>
              <a:buSzPts val="1800"/>
              <a:buChar char="•"/>
              <a:defRPr/>
            </a:lvl1pPr>
            <a:lvl2pPr marL="1219352" lvl="1" indent="-457257" algn="l">
              <a:lnSpc>
                <a:spcPct val="90000"/>
              </a:lnSpc>
              <a:spcBef>
                <a:spcPts val="667"/>
              </a:spcBef>
              <a:spcAft>
                <a:spcPts val="0"/>
              </a:spcAft>
              <a:buClr>
                <a:schemeClr val="dk1"/>
              </a:buClr>
              <a:buSzPts val="1800"/>
              <a:buChar char="•"/>
              <a:defRPr/>
            </a:lvl2pPr>
            <a:lvl3pPr marL="1829029" lvl="2" indent="-457257" algn="l">
              <a:lnSpc>
                <a:spcPct val="90000"/>
              </a:lnSpc>
              <a:spcBef>
                <a:spcPts val="667"/>
              </a:spcBef>
              <a:spcAft>
                <a:spcPts val="0"/>
              </a:spcAft>
              <a:buClr>
                <a:schemeClr val="dk1"/>
              </a:buClr>
              <a:buSzPts val="1800"/>
              <a:buChar char="•"/>
              <a:defRPr/>
            </a:lvl3pPr>
            <a:lvl4pPr marL="2438705" lvl="3" indent="-457257" algn="l">
              <a:lnSpc>
                <a:spcPct val="90000"/>
              </a:lnSpc>
              <a:spcBef>
                <a:spcPts val="667"/>
              </a:spcBef>
              <a:spcAft>
                <a:spcPts val="0"/>
              </a:spcAft>
              <a:buClr>
                <a:schemeClr val="dk1"/>
              </a:buClr>
              <a:buSzPts val="1800"/>
              <a:buChar char="•"/>
              <a:defRPr/>
            </a:lvl4pPr>
            <a:lvl5pPr marL="3048381" lvl="4" indent="-457257" algn="l">
              <a:lnSpc>
                <a:spcPct val="90000"/>
              </a:lnSpc>
              <a:spcBef>
                <a:spcPts val="667"/>
              </a:spcBef>
              <a:spcAft>
                <a:spcPts val="0"/>
              </a:spcAft>
              <a:buClr>
                <a:schemeClr val="dk1"/>
              </a:buClr>
              <a:buSzPts val="1800"/>
              <a:buChar char="•"/>
              <a:defRPr/>
            </a:lvl5pPr>
            <a:lvl6pPr marL="3658057" lvl="5" indent="-457257" algn="l">
              <a:lnSpc>
                <a:spcPct val="90000"/>
              </a:lnSpc>
              <a:spcBef>
                <a:spcPts val="667"/>
              </a:spcBef>
              <a:spcAft>
                <a:spcPts val="0"/>
              </a:spcAft>
              <a:buClr>
                <a:schemeClr val="dk1"/>
              </a:buClr>
              <a:buSzPts val="1800"/>
              <a:buChar char="•"/>
              <a:defRPr/>
            </a:lvl6pPr>
            <a:lvl7pPr marL="4267733" lvl="6" indent="-457257" algn="l">
              <a:lnSpc>
                <a:spcPct val="90000"/>
              </a:lnSpc>
              <a:spcBef>
                <a:spcPts val="667"/>
              </a:spcBef>
              <a:spcAft>
                <a:spcPts val="0"/>
              </a:spcAft>
              <a:buClr>
                <a:schemeClr val="dk1"/>
              </a:buClr>
              <a:buSzPts val="1800"/>
              <a:buChar char="•"/>
              <a:defRPr/>
            </a:lvl7pPr>
            <a:lvl8pPr marL="4877410" lvl="7" indent="-457257" algn="l">
              <a:lnSpc>
                <a:spcPct val="90000"/>
              </a:lnSpc>
              <a:spcBef>
                <a:spcPts val="667"/>
              </a:spcBef>
              <a:spcAft>
                <a:spcPts val="0"/>
              </a:spcAft>
              <a:buClr>
                <a:schemeClr val="dk1"/>
              </a:buClr>
              <a:buSzPts val="1800"/>
              <a:buChar char="•"/>
              <a:defRPr/>
            </a:lvl8pPr>
            <a:lvl9pPr marL="5487086" lvl="8" indent="-457257" algn="l">
              <a:lnSpc>
                <a:spcPct val="90000"/>
              </a:lnSpc>
              <a:spcBef>
                <a:spcPts val="667"/>
              </a:spcBef>
              <a:spcAft>
                <a:spcPts val="0"/>
              </a:spcAft>
              <a:buClr>
                <a:schemeClr val="dk1"/>
              </a:buClr>
              <a:buSzPts val="1800"/>
              <a:buChar char="•"/>
              <a:defRPr/>
            </a:lvl9pPr>
          </a:lstStyle>
          <a:p>
            <a:endParaRPr/>
          </a:p>
        </p:txBody>
      </p:sp>
      <p:sp>
        <p:nvSpPr>
          <p:cNvPr id="108" name="Google Shape;108;p20"/>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0"/>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Naslov in slika">
  <p:cSld name="2_Naslov in slika">
    <p:spTree>
      <p:nvGrpSpPr>
        <p:cNvPr id="1" name="Shape 16"/>
        <p:cNvGrpSpPr/>
        <p:nvPr/>
      </p:nvGrpSpPr>
      <p:grpSpPr>
        <a:xfrm>
          <a:off x="0" y="0"/>
          <a:ext cx="0" cy="0"/>
          <a:chOff x="0" y="0"/>
          <a:chExt cx="0" cy="0"/>
        </a:xfrm>
      </p:grpSpPr>
      <p:sp>
        <p:nvSpPr>
          <p:cNvPr id="17" name="Google Shape;17;p3"/>
          <p:cNvSpPr>
            <a:spLocks noGrp="1"/>
          </p:cNvSpPr>
          <p:nvPr>
            <p:ph type="pic" idx="2"/>
          </p:nvPr>
        </p:nvSpPr>
        <p:spPr>
          <a:xfrm>
            <a:off x="7948623" y="5865193"/>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18" name="Google Shape;18;p3"/>
          <p:cNvSpPr>
            <a:spLocks noGrp="1"/>
          </p:cNvSpPr>
          <p:nvPr>
            <p:ph type="pic" idx="3"/>
          </p:nvPr>
        </p:nvSpPr>
        <p:spPr>
          <a:xfrm>
            <a:off x="7948623"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19" name="Google Shape;19;p3"/>
          <p:cNvSpPr>
            <a:spLocks noGrp="1"/>
          </p:cNvSpPr>
          <p:nvPr>
            <p:ph type="pic" idx="4"/>
          </p:nvPr>
        </p:nvSpPr>
        <p:spPr>
          <a:xfrm>
            <a:off x="11453906"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20" name="Google Shape;20;p3"/>
          <p:cNvSpPr>
            <a:spLocks noGrp="1"/>
          </p:cNvSpPr>
          <p:nvPr>
            <p:ph type="pic" idx="5"/>
          </p:nvPr>
        </p:nvSpPr>
        <p:spPr>
          <a:xfrm>
            <a:off x="11453906" y="5865193"/>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Naslov in slika">
  <p:cSld name="1_Naslov in slika">
    <p:spTree>
      <p:nvGrpSpPr>
        <p:cNvPr id="1" name="Shape 21"/>
        <p:cNvGrpSpPr/>
        <p:nvPr/>
      </p:nvGrpSpPr>
      <p:grpSpPr>
        <a:xfrm>
          <a:off x="0" y="0"/>
          <a:ext cx="0" cy="0"/>
          <a:chOff x="0" y="0"/>
          <a:chExt cx="0" cy="0"/>
        </a:xfrm>
      </p:grpSpPr>
      <p:sp>
        <p:nvSpPr>
          <p:cNvPr id="22" name="Google Shape;22;p4"/>
          <p:cNvSpPr>
            <a:spLocks noGrp="1"/>
          </p:cNvSpPr>
          <p:nvPr>
            <p:ph type="pic" idx="2"/>
          </p:nvPr>
        </p:nvSpPr>
        <p:spPr>
          <a:xfrm>
            <a:off x="8524444" y="2114865"/>
            <a:ext cx="6096596" cy="588616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Naslov in slika">
  <p:cSld name="6_Naslov in slika">
    <p:spTree>
      <p:nvGrpSpPr>
        <p:cNvPr id="1" name="Shape 23"/>
        <p:cNvGrpSpPr/>
        <p:nvPr/>
      </p:nvGrpSpPr>
      <p:grpSpPr>
        <a:xfrm>
          <a:off x="0" y="0"/>
          <a:ext cx="0" cy="0"/>
          <a:chOff x="0" y="0"/>
          <a:chExt cx="0" cy="0"/>
        </a:xfrm>
      </p:grpSpPr>
      <p:sp>
        <p:nvSpPr>
          <p:cNvPr id="24" name="Google Shape;24;p5"/>
          <p:cNvSpPr>
            <a:spLocks noGrp="1"/>
          </p:cNvSpPr>
          <p:nvPr>
            <p:ph type="pic" idx="2"/>
          </p:nvPr>
        </p:nvSpPr>
        <p:spPr>
          <a:xfrm>
            <a:off x="964915" y="5865193"/>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25" name="Google Shape;25;p5"/>
          <p:cNvSpPr>
            <a:spLocks noGrp="1"/>
          </p:cNvSpPr>
          <p:nvPr>
            <p:ph type="pic" idx="3"/>
          </p:nvPr>
        </p:nvSpPr>
        <p:spPr>
          <a:xfrm>
            <a:off x="7948623" y="5865193"/>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26" name="Google Shape;26;p5"/>
          <p:cNvSpPr>
            <a:spLocks noGrp="1"/>
          </p:cNvSpPr>
          <p:nvPr>
            <p:ph type="pic" idx="4"/>
          </p:nvPr>
        </p:nvSpPr>
        <p:spPr>
          <a:xfrm>
            <a:off x="7948623"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Naslov in slika">
  <p:cSld name="3_Naslov in slika">
    <p:spTree>
      <p:nvGrpSpPr>
        <p:cNvPr id="1" name="Shape 27"/>
        <p:cNvGrpSpPr/>
        <p:nvPr/>
      </p:nvGrpSpPr>
      <p:grpSpPr>
        <a:xfrm>
          <a:off x="0" y="0"/>
          <a:ext cx="0" cy="0"/>
          <a:chOff x="0" y="0"/>
          <a:chExt cx="0" cy="0"/>
        </a:xfrm>
      </p:grpSpPr>
      <p:sp>
        <p:nvSpPr>
          <p:cNvPr id="28" name="Google Shape;28;p6"/>
          <p:cNvSpPr>
            <a:spLocks noGrp="1"/>
          </p:cNvSpPr>
          <p:nvPr>
            <p:ph type="pic" idx="2"/>
          </p:nvPr>
        </p:nvSpPr>
        <p:spPr>
          <a:xfrm>
            <a:off x="7948623" y="5865193"/>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29" name="Google Shape;29;p6"/>
          <p:cNvSpPr>
            <a:spLocks noGrp="1"/>
          </p:cNvSpPr>
          <p:nvPr>
            <p:ph type="pic" idx="3"/>
          </p:nvPr>
        </p:nvSpPr>
        <p:spPr>
          <a:xfrm>
            <a:off x="7948623"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0" name="Google Shape;30;p6"/>
          <p:cNvSpPr>
            <a:spLocks noGrp="1"/>
          </p:cNvSpPr>
          <p:nvPr>
            <p:ph type="pic" idx="4"/>
          </p:nvPr>
        </p:nvSpPr>
        <p:spPr>
          <a:xfrm>
            <a:off x="11453906"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Naslov in slika">
  <p:cSld name="7_Naslov in slika">
    <p:spTree>
      <p:nvGrpSpPr>
        <p:cNvPr id="1" name="Shape 31"/>
        <p:cNvGrpSpPr/>
        <p:nvPr/>
      </p:nvGrpSpPr>
      <p:grpSpPr>
        <a:xfrm>
          <a:off x="0" y="0"/>
          <a:ext cx="0" cy="0"/>
          <a:chOff x="0" y="0"/>
          <a:chExt cx="0" cy="0"/>
        </a:xfrm>
      </p:grpSpPr>
      <p:sp>
        <p:nvSpPr>
          <p:cNvPr id="32" name="Google Shape;32;p7"/>
          <p:cNvSpPr>
            <a:spLocks noGrp="1"/>
          </p:cNvSpPr>
          <p:nvPr>
            <p:ph type="pic" idx="2"/>
          </p:nvPr>
        </p:nvSpPr>
        <p:spPr>
          <a:xfrm>
            <a:off x="7948623"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3" name="Google Shape;33;p7"/>
          <p:cNvSpPr>
            <a:spLocks noGrp="1"/>
          </p:cNvSpPr>
          <p:nvPr>
            <p:ph type="pic" idx="3"/>
          </p:nvPr>
        </p:nvSpPr>
        <p:spPr>
          <a:xfrm>
            <a:off x="11453906" y="2114865"/>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 name="Google Shape;34;p7"/>
          <p:cNvSpPr>
            <a:spLocks noGrp="1"/>
          </p:cNvSpPr>
          <p:nvPr>
            <p:ph type="pic" idx="4"/>
          </p:nvPr>
        </p:nvSpPr>
        <p:spPr>
          <a:xfrm>
            <a:off x="964915" y="5865193"/>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5" name="Google Shape;35;p7"/>
          <p:cNvSpPr>
            <a:spLocks noGrp="1"/>
          </p:cNvSpPr>
          <p:nvPr>
            <p:ph type="pic" idx="5"/>
          </p:nvPr>
        </p:nvSpPr>
        <p:spPr>
          <a:xfrm>
            <a:off x="4470199" y="5865193"/>
            <a:ext cx="3195089" cy="33568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334"/>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34"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slovni diapozitiv" type="title">
  <p:cSld name="TITLE">
    <p:spTree>
      <p:nvGrpSpPr>
        <p:cNvPr id="1" name="Shape 36"/>
        <p:cNvGrpSpPr/>
        <p:nvPr/>
      </p:nvGrpSpPr>
      <p:grpSpPr>
        <a:xfrm>
          <a:off x="0" y="0"/>
          <a:ext cx="0" cy="0"/>
          <a:chOff x="0" y="0"/>
          <a:chExt cx="0" cy="0"/>
        </a:xfrm>
      </p:grpSpPr>
      <p:sp>
        <p:nvSpPr>
          <p:cNvPr id="37" name="Google Shape;37;p8"/>
          <p:cNvSpPr txBox="1">
            <a:spLocks noGrp="1"/>
          </p:cNvSpPr>
          <p:nvPr>
            <p:ph type="ctrTitle"/>
          </p:nvPr>
        </p:nvSpPr>
        <p:spPr>
          <a:xfrm>
            <a:off x="2032199" y="1662500"/>
            <a:ext cx="12193191" cy="3536633"/>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8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txBox="1">
            <a:spLocks noGrp="1"/>
          </p:cNvSpPr>
          <p:nvPr>
            <p:ph type="subTitle" idx="1"/>
          </p:nvPr>
        </p:nvSpPr>
        <p:spPr>
          <a:xfrm>
            <a:off x="2032199" y="5335519"/>
            <a:ext cx="12193191" cy="2452598"/>
          </a:xfrm>
          <a:prstGeom prst="rect">
            <a:avLst/>
          </a:prstGeom>
          <a:noFill/>
          <a:ln>
            <a:noFill/>
          </a:ln>
        </p:spPr>
        <p:txBody>
          <a:bodyPr spcFirstLastPara="1" wrap="square" lIns="91425" tIns="45700" rIns="91425" bIns="45700" anchor="t" anchorCtr="0">
            <a:noAutofit/>
          </a:bodyPr>
          <a:lstStyle>
            <a:lvl1pPr lvl="0" algn="ctr">
              <a:lnSpc>
                <a:spcPct val="90000"/>
              </a:lnSpc>
              <a:spcBef>
                <a:spcPts val="1334"/>
              </a:spcBef>
              <a:spcAft>
                <a:spcPts val="0"/>
              </a:spcAft>
              <a:buClr>
                <a:schemeClr val="dk1"/>
              </a:buClr>
              <a:buSzPts val="2400"/>
              <a:buNone/>
              <a:defRPr sz="3200"/>
            </a:lvl1pPr>
            <a:lvl2pPr lvl="1" algn="ctr">
              <a:lnSpc>
                <a:spcPct val="90000"/>
              </a:lnSpc>
              <a:spcBef>
                <a:spcPts val="667"/>
              </a:spcBef>
              <a:spcAft>
                <a:spcPts val="0"/>
              </a:spcAft>
              <a:buClr>
                <a:schemeClr val="dk1"/>
              </a:buClr>
              <a:buSzPts val="2000"/>
              <a:buNone/>
              <a:defRPr sz="2667"/>
            </a:lvl2pPr>
            <a:lvl3pPr lvl="2" algn="ctr">
              <a:lnSpc>
                <a:spcPct val="90000"/>
              </a:lnSpc>
              <a:spcBef>
                <a:spcPts val="667"/>
              </a:spcBef>
              <a:spcAft>
                <a:spcPts val="0"/>
              </a:spcAft>
              <a:buClr>
                <a:schemeClr val="dk1"/>
              </a:buClr>
              <a:buSzPts val="1800"/>
              <a:buNone/>
              <a:defRPr sz="2400"/>
            </a:lvl3pPr>
            <a:lvl4pPr lvl="3" algn="ctr">
              <a:lnSpc>
                <a:spcPct val="90000"/>
              </a:lnSpc>
              <a:spcBef>
                <a:spcPts val="667"/>
              </a:spcBef>
              <a:spcAft>
                <a:spcPts val="0"/>
              </a:spcAft>
              <a:buClr>
                <a:schemeClr val="dk1"/>
              </a:buClr>
              <a:buSzPts val="1600"/>
              <a:buNone/>
              <a:defRPr sz="2134"/>
            </a:lvl4pPr>
            <a:lvl5pPr lvl="4" algn="ctr">
              <a:lnSpc>
                <a:spcPct val="90000"/>
              </a:lnSpc>
              <a:spcBef>
                <a:spcPts val="667"/>
              </a:spcBef>
              <a:spcAft>
                <a:spcPts val="0"/>
              </a:spcAft>
              <a:buClr>
                <a:schemeClr val="dk1"/>
              </a:buClr>
              <a:buSzPts val="1600"/>
              <a:buNone/>
              <a:defRPr sz="2134"/>
            </a:lvl5pPr>
            <a:lvl6pPr lvl="5" algn="ctr">
              <a:lnSpc>
                <a:spcPct val="90000"/>
              </a:lnSpc>
              <a:spcBef>
                <a:spcPts val="667"/>
              </a:spcBef>
              <a:spcAft>
                <a:spcPts val="0"/>
              </a:spcAft>
              <a:buClr>
                <a:schemeClr val="dk1"/>
              </a:buClr>
              <a:buSzPts val="1600"/>
              <a:buNone/>
              <a:defRPr sz="2134"/>
            </a:lvl6pPr>
            <a:lvl7pPr lvl="6" algn="ctr">
              <a:lnSpc>
                <a:spcPct val="90000"/>
              </a:lnSpc>
              <a:spcBef>
                <a:spcPts val="667"/>
              </a:spcBef>
              <a:spcAft>
                <a:spcPts val="0"/>
              </a:spcAft>
              <a:buClr>
                <a:schemeClr val="dk1"/>
              </a:buClr>
              <a:buSzPts val="1600"/>
              <a:buNone/>
              <a:defRPr sz="2134"/>
            </a:lvl7pPr>
            <a:lvl8pPr lvl="7" algn="ctr">
              <a:lnSpc>
                <a:spcPct val="90000"/>
              </a:lnSpc>
              <a:spcBef>
                <a:spcPts val="667"/>
              </a:spcBef>
              <a:spcAft>
                <a:spcPts val="0"/>
              </a:spcAft>
              <a:buClr>
                <a:schemeClr val="dk1"/>
              </a:buClr>
              <a:buSzPts val="1600"/>
              <a:buNone/>
              <a:defRPr sz="2134"/>
            </a:lvl8pPr>
            <a:lvl9pPr lvl="8" algn="ctr">
              <a:lnSpc>
                <a:spcPct val="90000"/>
              </a:lnSpc>
              <a:spcBef>
                <a:spcPts val="667"/>
              </a:spcBef>
              <a:spcAft>
                <a:spcPts val="0"/>
              </a:spcAft>
              <a:buClr>
                <a:schemeClr val="dk1"/>
              </a:buClr>
              <a:buSzPts val="1600"/>
              <a:buNone/>
              <a:defRPr sz="2134"/>
            </a:lvl9pPr>
          </a:lstStyle>
          <a:p>
            <a:endParaRPr/>
          </a:p>
        </p:txBody>
      </p:sp>
      <p:sp>
        <p:nvSpPr>
          <p:cNvPr id="39" name="Google Shape;39;p8"/>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8"/>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8"/>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slov in vsebina" type="obj">
  <p:cSld name="OBJEC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1117709" y="540842"/>
            <a:ext cx="14022170" cy="196349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1117709" y="2704207"/>
            <a:ext cx="14022170" cy="6445420"/>
          </a:xfrm>
          <a:prstGeom prst="rect">
            <a:avLst/>
          </a:prstGeom>
          <a:noFill/>
          <a:ln>
            <a:noFill/>
          </a:ln>
        </p:spPr>
        <p:txBody>
          <a:bodyPr spcFirstLastPara="1" wrap="square" lIns="91425" tIns="45700" rIns="91425" bIns="45700" anchor="t" anchorCtr="0">
            <a:noAutofit/>
          </a:bodyPr>
          <a:lstStyle>
            <a:lvl1pPr marL="609676" lvl="0" indent="-457257" algn="l">
              <a:lnSpc>
                <a:spcPct val="90000"/>
              </a:lnSpc>
              <a:spcBef>
                <a:spcPts val="1334"/>
              </a:spcBef>
              <a:spcAft>
                <a:spcPts val="0"/>
              </a:spcAft>
              <a:buClr>
                <a:schemeClr val="dk1"/>
              </a:buClr>
              <a:buSzPts val="1800"/>
              <a:buChar char="•"/>
              <a:defRPr/>
            </a:lvl1pPr>
            <a:lvl2pPr marL="1219352" lvl="1" indent="-457257" algn="l">
              <a:lnSpc>
                <a:spcPct val="90000"/>
              </a:lnSpc>
              <a:spcBef>
                <a:spcPts val="667"/>
              </a:spcBef>
              <a:spcAft>
                <a:spcPts val="0"/>
              </a:spcAft>
              <a:buClr>
                <a:schemeClr val="dk1"/>
              </a:buClr>
              <a:buSzPts val="1800"/>
              <a:buChar char="•"/>
              <a:defRPr/>
            </a:lvl2pPr>
            <a:lvl3pPr marL="1829029" lvl="2" indent="-457257" algn="l">
              <a:lnSpc>
                <a:spcPct val="90000"/>
              </a:lnSpc>
              <a:spcBef>
                <a:spcPts val="667"/>
              </a:spcBef>
              <a:spcAft>
                <a:spcPts val="0"/>
              </a:spcAft>
              <a:buClr>
                <a:schemeClr val="dk1"/>
              </a:buClr>
              <a:buSzPts val="1800"/>
              <a:buChar char="•"/>
              <a:defRPr/>
            </a:lvl3pPr>
            <a:lvl4pPr marL="2438705" lvl="3" indent="-457257" algn="l">
              <a:lnSpc>
                <a:spcPct val="90000"/>
              </a:lnSpc>
              <a:spcBef>
                <a:spcPts val="667"/>
              </a:spcBef>
              <a:spcAft>
                <a:spcPts val="0"/>
              </a:spcAft>
              <a:buClr>
                <a:schemeClr val="dk1"/>
              </a:buClr>
              <a:buSzPts val="1800"/>
              <a:buChar char="•"/>
              <a:defRPr/>
            </a:lvl4pPr>
            <a:lvl5pPr marL="3048381" lvl="4" indent="-457257" algn="l">
              <a:lnSpc>
                <a:spcPct val="90000"/>
              </a:lnSpc>
              <a:spcBef>
                <a:spcPts val="667"/>
              </a:spcBef>
              <a:spcAft>
                <a:spcPts val="0"/>
              </a:spcAft>
              <a:buClr>
                <a:schemeClr val="dk1"/>
              </a:buClr>
              <a:buSzPts val="1800"/>
              <a:buChar char="•"/>
              <a:defRPr/>
            </a:lvl5pPr>
            <a:lvl6pPr marL="3658057" lvl="5" indent="-457257" algn="l">
              <a:lnSpc>
                <a:spcPct val="90000"/>
              </a:lnSpc>
              <a:spcBef>
                <a:spcPts val="667"/>
              </a:spcBef>
              <a:spcAft>
                <a:spcPts val="0"/>
              </a:spcAft>
              <a:buClr>
                <a:schemeClr val="dk1"/>
              </a:buClr>
              <a:buSzPts val="1800"/>
              <a:buChar char="•"/>
              <a:defRPr/>
            </a:lvl6pPr>
            <a:lvl7pPr marL="4267733" lvl="6" indent="-457257" algn="l">
              <a:lnSpc>
                <a:spcPct val="90000"/>
              </a:lnSpc>
              <a:spcBef>
                <a:spcPts val="667"/>
              </a:spcBef>
              <a:spcAft>
                <a:spcPts val="0"/>
              </a:spcAft>
              <a:buClr>
                <a:schemeClr val="dk1"/>
              </a:buClr>
              <a:buSzPts val="1800"/>
              <a:buChar char="•"/>
              <a:defRPr/>
            </a:lvl7pPr>
            <a:lvl8pPr marL="4877410" lvl="7" indent="-457257" algn="l">
              <a:lnSpc>
                <a:spcPct val="90000"/>
              </a:lnSpc>
              <a:spcBef>
                <a:spcPts val="667"/>
              </a:spcBef>
              <a:spcAft>
                <a:spcPts val="0"/>
              </a:spcAft>
              <a:buClr>
                <a:schemeClr val="dk1"/>
              </a:buClr>
              <a:buSzPts val="1800"/>
              <a:buChar char="•"/>
              <a:defRPr/>
            </a:lvl8pPr>
            <a:lvl9pPr marL="5487086" lvl="8" indent="-457257" algn="l">
              <a:lnSpc>
                <a:spcPct val="90000"/>
              </a:lnSpc>
              <a:spcBef>
                <a:spcPts val="667"/>
              </a:spcBef>
              <a:spcAft>
                <a:spcPts val="0"/>
              </a:spcAft>
              <a:buClr>
                <a:schemeClr val="dk1"/>
              </a:buClr>
              <a:buSzPts val="1800"/>
              <a:buChar char="•"/>
              <a:defRPr/>
            </a:lvl9pPr>
          </a:lstStyle>
          <a:p>
            <a:endParaRPr/>
          </a:p>
        </p:txBody>
      </p:sp>
      <p:sp>
        <p:nvSpPr>
          <p:cNvPr id="45" name="Google Shape;45;p9"/>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9"/>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Glava odseka" type="secHead">
  <p:cSld name="SECTION_HEADER">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1109242" y="2532550"/>
            <a:ext cx="14022170" cy="422561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8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0"/>
          <p:cNvSpPr txBox="1">
            <a:spLocks noGrp="1"/>
          </p:cNvSpPr>
          <p:nvPr>
            <p:ph type="body" idx="1"/>
          </p:nvPr>
        </p:nvSpPr>
        <p:spPr>
          <a:xfrm>
            <a:off x="1109242" y="6798143"/>
            <a:ext cx="14022170" cy="2222152"/>
          </a:xfrm>
          <a:prstGeom prst="rect">
            <a:avLst/>
          </a:prstGeom>
          <a:noFill/>
          <a:ln>
            <a:noFill/>
          </a:ln>
        </p:spPr>
        <p:txBody>
          <a:bodyPr spcFirstLastPara="1" wrap="square" lIns="91425" tIns="45700" rIns="91425" bIns="45700" anchor="t" anchorCtr="0">
            <a:noAutofit/>
          </a:bodyPr>
          <a:lstStyle>
            <a:lvl1pPr marL="609676" lvl="0" indent="-304838" algn="l">
              <a:lnSpc>
                <a:spcPct val="90000"/>
              </a:lnSpc>
              <a:spcBef>
                <a:spcPts val="1334"/>
              </a:spcBef>
              <a:spcAft>
                <a:spcPts val="0"/>
              </a:spcAft>
              <a:buClr>
                <a:srgbClr val="888888"/>
              </a:buClr>
              <a:buSzPts val="2400"/>
              <a:buNone/>
              <a:defRPr sz="3200">
                <a:solidFill>
                  <a:srgbClr val="888888"/>
                </a:solidFill>
              </a:defRPr>
            </a:lvl1pPr>
            <a:lvl2pPr marL="1219352" lvl="1" indent="-304838" algn="l">
              <a:lnSpc>
                <a:spcPct val="90000"/>
              </a:lnSpc>
              <a:spcBef>
                <a:spcPts val="667"/>
              </a:spcBef>
              <a:spcAft>
                <a:spcPts val="0"/>
              </a:spcAft>
              <a:buClr>
                <a:srgbClr val="888888"/>
              </a:buClr>
              <a:buSzPts val="2000"/>
              <a:buNone/>
              <a:defRPr sz="2667">
                <a:solidFill>
                  <a:srgbClr val="888888"/>
                </a:solidFill>
              </a:defRPr>
            </a:lvl2pPr>
            <a:lvl3pPr marL="1829029" lvl="2" indent="-304838" algn="l">
              <a:lnSpc>
                <a:spcPct val="90000"/>
              </a:lnSpc>
              <a:spcBef>
                <a:spcPts val="667"/>
              </a:spcBef>
              <a:spcAft>
                <a:spcPts val="0"/>
              </a:spcAft>
              <a:buClr>
                <a:srgbClr val="888888"/>
              </a:buClr>
              <a:buSzPts val="1800"/>
              <a:buNone/>
              <a:defRPr sz="2400">
                <a:solidFill>
                  <a:srgbClr val="888888"/>
                </a:solidFill>
              </a:defRPr>
            </a:lvl3pPr>
            <a:lvl4pPr marL="2438705" lvl="3" indent="-304838" algn="l">
              <a:lnSpc>
                <a:spcPct val="90000"/>
              </a:lnSpc>
              <a:spcBef>
                <a:spcPts val="667"/>
              </a:spcBef>
              <a:spcAft>
                <a:spcPts val="0"/>
              </a:spcAft>
              <a:buClr>
                <a:srgbClr val="888888"/>
              </a:buClr>
              <a:buSzPts val="1600"/>
              <a:buNone/>
              <a:defRPr sz="2134">
                <a:solidFill>
                  <a:srgbClr val="888888"/>
                </a:solidFill>
              </a:defRPr>
            </a:lvl4pPr>
            <a:lvl5pPr marL="3048381" lvl="4" indent="-304838" algn="l">
              <a:lnSpc>
                <a:spcPct val="90000"/>
              </a:lnSpc>
              <a:spcBef>
                <a:spcPts val="667"/>
              </a:spcBef>
              <a:spcAft>
                <a:spcPts val="0"/>
              </a:spcAft>
              <a:buClr>
                <a:srgbClr val="888888"/>
              </a:buClr>
              <a:buSzPts val="1600"/>
              <a:buNone/>
              <a:defRPr sz="2134">
                <a:solidFill>
                  <a:srgbClr val="888888"/>
                </a:solidFill>
              </a:defRPr>
            </a:lvl5pPr>
            <a:lvl6pPr marL="3658057" lvl="5" indent="-304838" algn="l">
              <a:lnSpc>
                <a:spcPct val="90000"/>
              </a:lnSpc>
              <a:spcBef>
                <a:spcPts val="667"/>
              </a:spcBef>
              <a:spcAft>
                <a:spcPts val="0"/>
              </a:spcAft>
              <a:buClr>
                <a:srgbClr val="888888"/>
              </a:buClr>
              <a:buSzPts val="1600"/>
              <a:buNone/>
              <a:defRPr sz="2134">
                <a:solidFill>
                  <a:srgbClr val="888888"/>
                </a:solidFill>
              </a:defRPr>
            </a:lvl6pPr>
            <a:lvl7pPr marL="4267733" lvl="6" indent="-304838" algn="l">
              <a:lnSpc>
                <a:spcPct val="90000"/>
              </a:lnSpc>
              <a:spcBef>
                <a:spcPts val="667"/>
              </a:spcBef>
              <a:spcAft>
                <a:spcPts val="0"/>
              </a:spcAft>
              <a:buClr>
                <a:srgbClr val="888888"/>
              </a:buClr>
              <a:buSzPts val="1600"/>
              <a:buNone/>
              <a:defRPr sz="2134">
                <a:solidFill>
                  <a:srgbClr val="888888"/>
                </a:solidFill>
              </a:defRPr>
            </a:lvl7pPr>
            <a:lvl8pPr marL="4877410" lvl="7" indent="-304838" algn="l">
              <a:lnSpc>
                <a:spcPct val="90000"/>
              </a:lnSpc>
              <a:spcBef>
                <a:spcPts val="667"/>
              </a:spcBef>
              <a:spcAft>
                <a:spcPts val="0"/>
              </a:spcAft>
              <a:buClr>
                <a:srgbClr val="888888"/>
              </a:buClr>
              <a:buSzPts val="1600"/>
              <a:buNone/>
              <a:defRPr sz="2134">
                <a:solidFill>
                  <a:srgbClr val="888888"/>
                </a:solidFill>
              </a:defRPr>
            </a:lvl8pPr>
            <a:lvl9pPr marL="5487086" lvl="8" indent="-304838" algn="l">
              <a:lnSpc>
                <a:spcPct val="90000"/>
              </a:lnSpc>
              <a:spcBef>
                <a:spcPts val="667"/>
              </a:spcBef>
              <a:spcAft>
                <a:spcPts val="0"/>
              </a:spcAft>
              <a:buClr>
                <a:srgbClr val="888888"/>
              </a:buClr>
              <a:buSzPts val="1600"/>
              <a:buNone/>
              <a:defRPr sz="2134">
                <a:solidFill>
                  <a:srgbClr val="888888"/>
                </a:solidFill>
              </a:defRPr>
            </a:lvl9pPr>
          </a:lstStyle>
          <a:p>
            <a:endParaRPr/>
          </a:p>
        </p:txBody>
      </p:sp>
      <p:sp>
        <p:nvSpPr>
          <p:cNvPr id="51" name="Google Shape;51;p10"/>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117709" y="540842"/>
            <a:ext cx="14022170" cy="196349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117709" y="2704207"/>
            <a:ext cx="14022170" cy="644542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1117709" y="9415345"/>
            <a:ext cx="3657957" cy="54084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5385326" y="9415345"/>
            <a:ext cx="5486936" cy="54084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1481922" y="9415345"/>
            <a:ext cx="3657957" cy="54084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jpg"/><Relationship Id="rId9" Type="http://schemas.openxmlformats.org/officeDocument/2006/relationships/image" Target="../media/image53.pn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61.jpg"/><Relationship Id="rId4" Type="http://schemas.openxmlformats.org/officeDocument/2006/relationships/image" Target="../media/image60.jp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3.png"/><Relationship Id="rId3" Type="http://schemas.openxmlformats.org/officeDocument/2006/relationships/image" Target="../media/image49.png"/><Relationship Id="rId7" Type="http://schemas.openxmlformats.org/officeDocument/2006/relationships/image" Target="../media/image66.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9.png"/><Relationship Id="rId7" Type="http://schemas.openxmlformats.org/officeDocument/2006/relationships/image" Target="../media/image66.png"/><Relationship Id="rId12"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2.png"/><Relationship Id="rId3" Type="http://schemas.openxmlformats.org/officeDocument/2006/relationships/image" Target="../media/image3.png"/><Relationship Id="rId21" Type="http://schemas.openxmlformats.org/officeDocument/2006/relationships/image" Target="../media/image88.jp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notesSlide" Target="../notesSlides/notesSlide16.xml"/><Relationship Id="rId16" Type="http://schemas.openxmlformats.org/officeDocument/2006/relationships/image" Target="../media/image83.png"/><Relationship Id="rId20" Type="http://schemas.openxmlformats.org/officeDocument/2006/relationships/image" Target="../media/image87.jp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png"/><Relationship Id="rId19" Type="http://schemas.openxmlformats.org/officeDocument/2006/relationships/image" Target="../media/image86.jp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49.png"/><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8" Type="http://schemas.openxmlformats.org/officeDocument/2006/relationships/image" Target="../media/image98.jpg"/><Relationship Id="rId13" Type="http://schemas.openxmlformats.org/officeDocument/2006/relationships/image" Target="../media/image103.png"/><Relationship Id="rId3" Type="http://schemas.openxmlformats.org/officeDocument/2006/relationships/image" Target="../media/image3.png"/><Relationship Id="rId7" Type="http://schemas.openxmlformats.org/officeDocument/2006/relationships/image" Target="../media/image49.png"/><Relationship Id="rId12" Type="http://schemas.openxmlformats.org/officeDocument/2006/relationships/image" Target="../media/image102.png"/><Relationship Id="rId2" Type="http://schemas.openxmlformats.org/officeDocument/2006/relationships/notesSlide" Target="../notesSlides/notesSlide18.xml"/><Relationship Id="rId16"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96.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99.png"/><Relationship Id="rId1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110.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image" Target="../media/image114.jpg"/><Relationship Id="rId13" Type="http://schemas.openxmlformats.org/officeDocument/2006/relationships/image" Target="../media/image103.png"/><Relationship Id="rId3" Type="http://schemas.openxmlformats.org/officeDocument/2006/relationships/image" Target="../media/image3.png"/><Relationship Id="rId7" Type="http://schemas.openxmlformats.org/officeDocument/2006/relationships/image" Target="../media/image49.png"/><Relationship Id="rId12" Type="http://schemas.openxmlformats.org/officeDocument/2006/relationships/image" Target="../media/image118.jpg"/><Relationship Id="rId2" Type="http://schemas.openxmlformats.org/officeDocument/2006/relationships/notesSlide" Target="../notesSlides/notesSlide20.xml"/><Relationship Id="rId16"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3.jpg"/><Relationship Id="rId11" Type="http://schemas.openxmlformats.org/officeDocument/2006/relationships/image" Target="../media/image117.jpg"/><Relationship Id="rId5" Type="http://schemas.openxmlformats.org/officeDocument/2006/relationships/image" Target="../media/image112.jpg"/><Relationship Id="rId15" Type="http://schemas.openxmlformats.org/officeDocument/2006/relationships/image" Target="../media/image105.png"/><Relationship Id="rId10" Type="http://schemas.openxmlformats.org/officeDocument/2006/relationships/image" Target="../media/image116.jpg"/><Relationship Id="rId4" Type="http://schemas.openxmlformats.org/officeDocument/2006/relationships/image" Target="../media/image111.png"/><Relationship Id="rId9" Type="http://schemas.openxmlformats.org/officeDocument/2006/relationships/image" Target="../media/image115.jpg"/><Relationship Id="rId14" Type="http://schemas.openxmlformats.org/officeDocument/2006/relationships/image" Target="../media/image10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5.png"/><Relationship Id="rId4" Type="http://schemas.openxmlformats.org/officeDocument/2006/relationships/image" Target="../media/image120.png"/><Relationship Id="rId9" Type="http://schemas.openxmlformats.org/officeDocument/2006/relationships/image" Target="../media/image124.png"/></Relationships>
</file>

<file path=ppt/slides/_rels/slide22.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3.png"/><Relationship Id="rId7" Type="http://schemas.openxmlformats.org/officeDocument/2006/relationships/image" Target="../media/image129.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image" Target="../media/image126.jp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2.jpg"/><Relationship Id="rId4" Type="http://schemas.openxmlformats.org/officeDocument/2006/relationships/image" Target="../media/image131.png"/></Relationships>
</file>

<file path=ppt/slides/_rels/slide2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3.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8.png"/></Relationships>
</file>

<file path=ppt/slides/_rels/slide2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3.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jpg"/><Relationship Id="rId9" Type="http://schemas.openxmlformats.org/officeDocument/2006/relationships/image" Target="../media/image144.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15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27.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3.png"/><Relationship Id="rId7"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54.gif"/><Relationship Id="rId5" Type="http://schemas.openxmlformats.org/officeDocument/2006/relationships/image" Target="../media/image153.png"/><Relationship Id="rId4" Type="http://schemas.openxmlformats.org/officeDocument/2006/relationships/image" Target="../media/image152.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28.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hyperlink" Target="http://www.etib.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29.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30.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png"/><Relationship Id="rId18" Type="http://schemas.openxmlformats.org/officeDocument/2006/relationships/image" Target="../media/image2.png"/><Relationship Id="rId3" Type="http://schemas.openxmlformats.org/officeDocument/2006/relationships/image" Target="../media/image35.jpg"/><Relationship Id="rId7" Type="http://schemas.openxmlformats.org/officeDocument/2006/relationships/image" Target="../media/image15.png"/><Relationship Id="rId12" Type="http://schemas.openxmlformats.org/officeDocument/2006/relationships/image" Target="../media/image13.pn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27.png"/><Relationship Id="rId5" Type="http://schemas.openxmlformats.org/officeDocument/2006/relationships/image" Target="../media/image19.png"/><Relationship Id="rId15" Type="http://schemas.openxmlformats.org/officeDocument/2006/relationships/image" Target="../media/image14.png"/><Relationship Id="rId10" Type="http://schemas.openxmlformats.org/officeDocument/2006/relationships/image" Target="../media/image18.png"/><Relationship Id="rId19"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12.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png"/><Relationship Id="rId7"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42.jpg"/></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jp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6" name="Google Shape;116;p21" descr="Slika, ki vsebuje besede stavba&#10;&#10;Opis je samodejno ustvarjen"/>
          <p:cNvPicPr preferRelativeResize="0"/>
          <p:nvPr/>
        </p:nvPicPr>
        <p:blipFill rotWithShape="1">
          <a:blip r:embed="rId3">
            <a:alphaModFix/>
          </a:blip>
          <a:srcRect t="12121" b="12121"/>
          <a:stretch/>
        </p:blipFill>
        <p:spPr>
          <a:xfrm>
            <a:off x="-5279249" y="-7801923"/>
            <a:ext cx="9696249" cy="5454138"/>
          </a:xfrm>
          <a:prstGeom prst="rect">
            <a:avLst/>
          </a:prstGeom>
          <a:noFill/>
          <a:ln>
            <a:noFill/>
          </a:ln>
        </p:spPr>
      </p:pic>
      <p:grpSp>
        <p:nvGrpSpPr>
          <p:cNvPr id="117" name="Google Shape;117;p21"/>
          <p:cNvGrpSpPr/>
          <p:nvPr/>
        </p:nvGrpSpPr>
        <p:grpSpPr>
          <a:xfrm>
            <a:off x="2328390" y="1573994"/>
            <a:ext cx="7858786" cy="3673276"/>
            <a:chOff x="316682" y="1023582"/>
            <a:chExt cx="9314863" cy="5051692"/>
          </a:xfrm>
        </p:grpSpPr>
        <p:pic>
          <p:nvPicPr>
            <p:cNvPr id="118" name="Google Shape;118;p21"/>
            <p:cNvPicPr preferRelativeResize="0"/>
            <p:nvPr/>
          </p:nvPicPr>
          <p:blipFill rotWithShape="1">
            <a:blip r:embed="rId4">
              <a:alphaModFix/>
            </a:blip>
            <a:srcRect t="4552" r="14442"/>
            <a:stretch/>
          </p:blipFill>
          <p:spPr>
            <a:xfrm>
              <a:off x="316682" y="1023582"/>
              <a:ext cx="4528130" cy="5051692"/>
            </a:xfrm>
            <a:prstGeom prst="rect">
              <a:avLst/>
            </a:prstGeom>
            <a:noFill/>
            <a:ln>
              <a:noFill/>
            </a:ln>
          </p:spPr>
        </p:pic>
        <p:sp>
          <p:nvSpPr>
            <p:cNvPr id="119" name="Google Shape;119;p21"/>
            <p:cNvSpPr txBox="1"/>
            <p:nvPr/>
          </p:nvSpPr>
          <p:spPr>
            <a:xfrm>
              <a:off x="5661045" y="2155474"/>
              <a:ext cx="3970500" cy="1569600"/>
            </a:xfrm>
            <a:prstGeom prst="rect">
              <a:avLst/>
            </a:prstGeom>
            <a:noFill/>
            <a:ln>
              <a:noFill/>
            </a:ln>
          </p:spPr>
          <p:txBody>
            <a:bodyPr spcFirstLastPara="1" wrap="square" lIns="121912" tIns="60939" rIns="121912" bIns="60939" anchor="t" anchorCtr="0">
              <a:noAutofit/>
            </a:bodyPr>
            <a:lstStyle/>
            <a:p>
              <a:r>
                <a:rPr lang="en-US" sz="4001" dirty="0">
                  <a:solidFill>
                    <a:srgbClr val="B51066"/>
                  </a:solidFill>
                </a:rPr>
                <a:t>Power</a:t>
              </a:r>
              <a:endParaRPr sz="4001" dirty="0">
                <a:solidFill>
                  <a:srgbClr val="B51066"/>
                </a:solidFill>
              </a:endParaRPr>
            </a:p>
            <a:p>
              <a:r>
                <a:rPr lang="en-US" sz="4001" dirty="0">
                  <a:solidFill>
                    <a:srgbClr val="B51066"/>
                  </a:solidFill>
                </a:rPr>
                <a:t>needs</a:t>
              </a:r>
              <a:endParaRPr sz="4001" dirty="0">
                <a:solidFill>
                  <a:srgbClr val="B51066"/>
                </a:solidFill>
              </a:endParaRPr>
            </a:p>
            <a:p>
              <a:r>
                <a:rPr lang="en-US" sz="4001" dirty="0">
                  <a:solidFill>
                    <a:srgbClr val="B51066"/>
                  </a:solidFill>
                </a:rPr>
                <a:t>control</a:t>
              </a:r>
              <a:endParaRPr sz="4001" dirty="0">
                <a:solidFill>
                  <a:srgbClr val="B51066"/>
                </a:solidFill>
              </a:endParaRPr>
            </a:p>
          </p:txBody>
        </p:sp>
        <p:sp>
          <p:nvSpPr>
            <p:cNvPr id="120" name="Google Shape;120;p21"/>
            <p:cNvSpPr/>
            <p:nvPr/>
          </p:nvSpPr>
          <p:spPr>
            <a:xfrm>
              <a:off x="5237625" y="2304419"/>
              <a:ext cx="45600" cy="2396700"/>
            </a:xfrm>
            <a:prstGeom prst="rect">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122" name="Google Shape;122;p21"/>
          <p:cNvSpPr txBox="1"/>
          <p:nvPr/>
        </p:nvSpPr>
        <p:spPr>
          <a:xfrm>
            <a:off x="2966623" y="4609127"/>
            <a:ext cx="9244503" cy="1830179"/>
          </a:xfrm>
          <a:prstGeom prst="rect">
            <a:avLst/>
          </a:prstGeom>
          <a:noFill/>
          <a:ln>
            <a:noFill/>
          </a:ln>
        </p:spPr>
        <p:txBody>
          <a:bodyPr spcFirstLastPara="1" wrap="square" lIns="121912" tIns="121912" rIns="121912" bIns="121912" anchor="t" anchorCtr="0">
            <a:noAutofit/>
          </a:bodyPr>
          <a:lstStyle/>
          <a:p>
            <a:r>
              <a:rPr lang="en-US" sz="6000" b="1" dirty="0">
                <a:solidFill>
                  <a:srgbClr val="B51066"/>
                </a:solidFill>
                <a:latin typeface="Verdana" panose="020B0604030504040204" pitchFamily="34" charset="0"/>
                <a:ea typeface="Verdana" panose="020B0604030504040204" pitchFamily="34" charset="0"/>
                <a:cs typeface="Verdana" panose="020B0604030504040204" pitchFamily="34" charset="0"/>
              </a:rPr>
              <a:t>Mi </a:t>
            </a:r>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mislimo</a:t>
            </a:r>
            <a:r>
              <a:rPr lang="en-US" sz="6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na</a:t>
            </a:r>
            <a:r>
              <a:rPr lang="en-US" sz="6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vašu</a:t>
            </a:r>
            <a:r>
              <a:rPr lang="en-US" sz="6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sigurnost</a:t>
            </a:r>
            <a:r>
              <a:rPr lang="en-US" sz="6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tako</a:t>
            </a:r>
            <a:r>
              <a:rPr lang="en-US" sz="6000" b="1" dirty="0">
                <a:solidFill>
                  <a:srgbClr val="B51066"/>
                </a:solidFill>
                <a:latin typeface="Verdana" panose="020B0604030504040204" pitchFamily="34" charset="0"/>
                <a:ea typeface="Verdana" panose="020B0604030504040204" pitchFamily="34" charset="0"/>
                <a:cs typeface="Verdana" panose="020B0604030504040204" pitchFamily="34" charset="0"/>
              </a:rPr>
              <a:t> da vi ne </a:t>
            </a:r>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morate</a:t>
            </a:r>
            <a:endParaRPr sz="6000" b="1" dirty="0">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23" name="Google Shape;123;p21"/>
          <p:cNvSpPr txBox="1"/>
          <p:nvPr/>
        </p:nvSpPr>
        <p:spPr>
          <a:xfrm>
            <a:off x="327832" y="8859496"/>
            <a:ext cx="2899483" cy="864484"/>
          </a:xfrm>
          <a:prstGeom prst="rect">
            <a:avLst/>
          </a:prstGeom>
          <a:noFill/>
          <a:ln>
            <a:noFill/>
          </a:ln>
        </p:spPr>
        <p:txBody>
          <a:bodyPr spcFirstLastPara="1" wrap="square" lIns="121912" tIns="121912" rIns="121912" bIns="121912" anchor="t" anchorCtr="0">
            <a:noAutofit/>
          </a:bodyPr>
          <a:lstStyle/>
          <a:p>
            <a:r>
              <a:rPr lang="en-US" sz="2400" b="1" dirty="0">
                <a:solidFill>
                  <a:srgbClr val="B51066"/>
                </a:solidFill>
              </a:rPr>
              <a:t>Company</a:t>
            </a:r>
            <a:endParaRPr sz="2400" b="1" dirty="0">
              <a:solidFill>
                <a:srgbClr val="B51066"/>
              </a:solidFill>
            </a:endParaRPr>
          </a:p>
          <a:p>
            <a:r>
              <a:rPr lang="en-US" sz="2400" b="1" dirty="0">
                <a:solidFill>
                  <a:srgbClr val="B51066"/>
                </a:solidFill>
              </a:rPr>
              <a:t>presentation 2019</a:t>
            </a:r>
            <a:endParaRPr sz="2400" b="1" dirty="0">
              <a:solidFill>
                <a:srgbClr val="B51066"/>
              </a:solidFill>
            </a:endParaRPr>
          </a:p>
        </p:txBody>
      </p:sp>
      <p:pic>
        <p:nvPicPr>
          <p:cNvPr id="15" name="Picture 14">
            <a:extLst>
              <a:ext uri="{FF2B5EF4-FFF2-40B4-BE49-F238E27FC236}">
                <a16:creationId xmlns:a16="http://schemas.microsoft.com/office/drawing/2014/main" id="{94FDCD62-DE3A-4A4D-AAB1-3927BCB87F8E}"/>
              </a:ext>
            </a:extLst>
          </p:cNvPr>
          <p:cNvPicPr>
            <a:picLocks noChangeAspect="1"/>
          </p:cNvPicPr>
          <p:nvPr/>
        </p:nvPicPr>
        <p:blipFill>
          <a:blip r:embed="rId5"/>
          <a:stretch>
            <a:fillRect/>
          </a:stretch>
        </p:blipFill>
        <p:spPr>
          <a:xfrm>
            <a:off x="6996755" y="3975100"/>
            <a:ext cx="9271964" cy="6183313"/>
          </a:xfrm>
          <a:prstGeom prst="rect">
            <a:avLst/>
          </a:prstGeom>
        </p:spPr>
      </p:pic>
      <p:pic>
        <p:nvPicPr>
          <p:cNvPr id="18" name="Picture 17">
            <a:extLst>
              <a:ext uri="{FF2B5EF4-FFF2-40B4-BE49-F238E27FC236}">
                <a16:creationId xmlns:a16="http://schemas.microsoft.com/office/drawing/2014/main" id="{1A56885B-6D02-4B48-B1D3-6024A7C9E7D0}"/>
              </a:ext>
            </a:extLst>
          </p:cNvPr>
          <p:cNvPicPr>
            <a:picLocks noChangeAspect="1"/>
          </p:cNvPicPr>
          <p:nvPr/>
        </p:nvPicPr>
        <p:blipFill>
          <a:blip r:embed="rId5"/>
          <a:stretch>
            <a:fillRect/>
          </a:stretch>
        </p:blipFill>
        <p:spPr>
          <a:xfrm rot="10800000">
            <a:off x="-55639" y="-19561"/>
            <a:ext cx="5478539" cy="36535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2" name="Picture 11">
            <a:extLst>
              <a:ext uri="{FF2B5EF4-FFF2-40B4-BE49-F238E27FC236}">
                <a16:creationId xmlns:a16="http://schemas.microsoft.com/office/drawing/2014/main" id="{40FEBF04-FFD9-9C41-B364-E88C85AA7B62}"/>
              </a:ext>
            </a:extLst>
          </p:cNvPr>
          <p:cNvPicPr>
            <a:picLocks noChangeAspect="1"/>
          </p:cNvPicPr>
          <p:nvPr/>
        </p:nvPicPr>
        <p:blipFill>
          <a:blip r:embed="rId3"/>
          <a:stretch>
            <a:fillRect/>
          </a:stretch>
        </p:blipFill>
        <p:spPr>
          <a:xfrm rot="10800000">
            <a:off x="-55639" y="-19561"/>
            <a:ext cx="5478539" cy="3653543"/>
          </a:xfrm>
          <a:prstGeom prst="rect">
            <a:avLst/>
          </a:prstGeom>
        </p:spPr>
      </p:pic>
      <p:pic>
        <p:nvPicPr>
          <p:cNvPr id="316" name="Google Shape;316;p30"/>
          <p:cNvPicPr preferRelativeResize="0"/>
          <p:nvPr/>
        </p:nvPicPr>
        <p:blipFill rotWithShape="1">
          <a:blip r:embed="rId4">
            <a:alphaModFix/>
          </a:blip>
          <a:srcRect t="19" b="19"/>
          <a:stretch/>
        </p:blipFill>
        <p:spPr>
          <a:xfrm>
            <a:off x="3128107" y="1857217"/>
            <a:ext cx="13502784" cy="9541800"/>
          </a:xfrm>
          <a:prstGeom prst="rect">
            <a:avLst/>
          </a:prstGeom>
          <a:noFill/>
          <a:ln>
            <a:noFill/>
          </a:ln>
        </p:spPr>
      </p:pic>
      <p:pic>
        <p:nvPicPr>
          <p:cNvPr id="322" name="Google Shape;322;p30"/>
          <p:cNvPicPr preferRelativeResize="0"/>
          <p:nvPr/>
        </p:nvPicPr>
        <p:blipFill rotWithShape="1">
          <a:blip r:embed="rId5">
            <a:alphaModFix/>
          </a:blip>
          <a:srcRect t="22260" b="21892"/>
          <a:stretch/>
        </p:blipFill>
        <p:spPr>
          <a:xfrm>
            <a:off x="13680336" y="1139954"/>
            <a:ext cx="1372867" cy="766742"/>
          </a:xfrm>
          <a:prstGeom prst="rect">
            <a:avLst/>
          </a:prstGeom>
          <a:noFill/>
          <a:ln>
            <a:noFill/>
          </a:ln>
        </p:spPr>
      </p:pic>
      <p:sp>
        <p:nvSpPr>
          <p:cNvPr id="323" name="Google Shape;323;p30"/>
          <p:cNvSpPr txBox="1"/>
          <p:nvPr/>
        </p:nvSpPr>
        <p:spPr>
          <a:xfrm>
            <a:off x="1043479" y="1464666"/>
            <a:ext cx="5686926" cy="1480553"/>
          </a:xfrm>
          <a:prstGeom prst="rect">
            <a:avLst/>
          </a:prstGeom>
          <a:noFill/>
          <a:ln>
            <a:noFill/>
          </a:ln>
        </p:spPr>
        <p:txBody>
          <a:bodyPr spcFirstLastPara="1" wrap="square" lIns="121912" tIns="60939" rIns="121912" bIns="60939" anchor="t" anchorCtr="0">
            <a:noAutofit/>
          </a:bodyPr>
          <a:lstStyle/>
          <a:p>
            <a:r>
              <a:rPr lang="en-US" sz="4000" b="1" dirty="0">
                <a:solidFill>
                  <a:srgbClr val="B51066"/>
                </a:solidFill>
                <a:latin typeface="Verdana" panose="020B0604030504040204" pitchFamily="34" charset="0"/>
                <a:ea typeface="Verdana" panose="020B0604030504040204" pitchFamily="34" charset="0"/>
                <a:cs typeface="Verdana" panose="020B0604030504040204" pitchFamily="34" charset="0"/>
              </a:rPr>
              <a:t>TAMO GDE SI TI, TAMO NALAZIŠ NAS</a:t>
            </a:r>
            <a:endParaRPr sz="4000" b="1" dirty="0">
              <a:latin typeface="Verdana" panose="020B0604030504040204" pitchFamily="34" charset="0"/>
              <a:ea typeface="Verdana" panose="020B0604030504040204" pitchFamily="34" charset="0"/>
              <a:cs typeface="Verdana" panose="020B0604030504040204" pitchFamily="34" charset="0"/>
            </a:endParaRPr>
          </a:p>
        </p:txBody>
      </p:sp>
      <p:sp>
        <p:nvSpPr>
          <p:cNvPr id="324" name="Google Shape;324;p30"/>
          <p:cNvSpPr txBox="1"/>
          <p:nvPr/>
        </p:nvSpPr>
        <p:spPr>
          <a:xfrm>
            <a:off x="1043479" y="4037257"/>
            <a:ext cx="3997815" cy="5361324"/>
          </a:xfrm>
          <a:prstGeom prst="rect">
            <a:avLst/>
          </a:prstGeom>
          <a:noFill/>
          <a:ln>
            <a:noFill/>
          </a:ln>
        </p:spPr>
        <p:txBody>
          <a:bodyPr spcFirstLastPara="1" wrap="square" lIns="121912" tIns="60939" rIns="121912" bIns="60939" anchor="t" anchorCtr="0">
            <a:noAutofit/>
          </a:bodyPr>
          <a:lstStyle/>
          <a:p>
            <a:pPr marL="609676" indent="-508064">
              <a:buClr>
                <a:schemeClr val="dk1"/>
              </a:buClr>
              <a:buSzPts val="2400"/>
              <a:buChar char="●"/>
            </a:pP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ETI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ima</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proizvodne</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pogone</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u 9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zemalja</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uključujući</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Sloveniju</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Poljsku</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Nemačku</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i</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BiH</a:t>
            </a:r>
            <a:endPar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endParaRPr>
          </a:p>
          <a:p>
            <a:pPr marL="609676" indent="-508064">
              <a:buClr>
                <a:schemeClr val="dk1"/>
              </a:buClr>
              <a:buSzPts val="2400"/>
              <a:buChar char="●"/>
            </a:pPr>
            <a:endParaRPr sz="2000" dirty="0">
              <a:solidFill>
                <a:schemeClr val="dk1"/>
              </a:solidFill>
              <a:latin typeface="Verdana" panose="020B0604030504040204" pitchFamily="34" charset="0"/>
              <a:ea typeface="Verdana" panose="020B0604030504040204" pitchFamily="34" charset="0"/>
              <a:cs typeface="Verdana" panose="020B0604030504040204" pitchFamily="34" charset="0"/>
            </a:endParaRPr>
          </a:p>
          <a:p>
            <a:pPr marL="609676" indent="-508064">
              <a:buClr>
                <a:schemeClr val="dk1"/>
              </a:buClr>
              <a:buSzPts val="2400"/>
              <a:buChar char="●"/>
            </a:pP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27,154 m</a:t>
            </a:r>
            <a:r>
              <a:rPr lang="en-US" sz="2000" baseline="30000" dirty="0">
                <a:solidFill>
                  <a:schemeClr val="dk1"/>
                </a:solidFill>
                <a:latin typeface="Verdana" panose="020B0604030504040204" pitchFamily="34" charset="0"/>
                <a:ea typeface="Verdana" panose="020B0604030504040204" pitchFamily="34" charset="0"/>
                <a:cs typeface="Verdana" panose="020B0604030504040204" pitchFamily="34" charset="0"/>
              </a:rPr>
              <a:t>2</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skladišnog</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prostora</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Slovenija</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Nemačka</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Rumunija</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Poljska</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BiH</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b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br>
            <a:endParaRPr sz="2000" dirty="0">
              <a:solidFill>
                <a:schemeClr val="dk1"/>
              </a:solidFill>
              <a:latin typeface="Verdana" panose="020B0604030504040204" pitchFamily="34" charset="0"/>
              <a:ea typeface="Verdana" panose="020B0604030504040204" pitchFamily="34" charset="0"/>
              <a:cs typeface="Verdana" panose="020B0604030504040204" pitchFamily="34" charset="0"/>
            </a:endParaRPr>
          </a:p>
          <a:p>
            <a:pPr marL="609676" indent="-508064">
              <a:buClr>
                <a:schemeClr val="dk1"/>
              </a:buClr>
              <a:buSzPts val="2400"/>
              <a:buChar char="●"/>
            </a:pP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ETI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ćerke</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firme</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u 60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zemalja</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širom</a:t>
            </a:r>
            <a:r>
              <a:rPr lang="en-US" sz="20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chemeClr val="dk1"/>
                </a:solidFill>
                <a:latin typeface="Verdana" panose="020B0604030504040204" pitchFamily="34" charset="0"/>
                <a:ea typeface="Verdana" panose="020B0604030504040204" pitchFamily="34" charset="0"/>
                <a:cs typeface="Verdana" panose="020B0604030504040204" pitchFamily="34" charset="0"/>
              </a:rPr>
              <a:t>sveta</a:t>
            </a:r>
            <a:endParaRPr sz="2000" dirty="0">
              <a:solidFill>
                <a:schemeClr val="dk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3" name="Google Shape;236;p27">
            <a:extLst>
              <a:ext uri="{FF2B5EF4-FFF2-40B4-BE49-F238E27FC236}">
                <a16:creationId xmlns:a16="http://schemas.microsoft.com/office/drawing/2014/main" id="{9A877A5B-DB1D-A044-AFED-6AE7849C67EA}"/>
              </a:ext>
            </a:extLst>
          </p:cNvPr>
          <p:cNvGrpSpPr/>
          <p:nvPr/>
        </p:nvGrpSpPr>
        <p:grpSpPr>
          <a:xfrm rot="-5400000">
            <a:off x="-3140224" y="5323654"/>
            <a:ext cx="7714129" cy="139214"/>
            <a:chOff x="-387640" y="1183106"/>
            <a:chExt cx="5661608" cy="104400"/>
          </a:xfrm>
        </p:grpSpPr>
        <p:sp>
          <p:nvSpPr>
            <p:cNvPr id="14" name="Google Shape;237;p27">
              <a:extLst>
                <a:ext uri="{FF2B5EF4-FFF2-40B4-BE49-F238E27FC236}">
                  <a16:creationId xmlns:a16="http://schemas.microsoft.com/office/drawing/2014/main" id="{3C4604F4-9559-F744-BB1C-24396BA41EF1}"/>
                </a:ext>
              </a:extLst>
            </p:cNvPr>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15" name="Google Shape;238;p27">
              <a:extLst>
                <a:ext uri="{FF2B5EF4-FFF2-40B4-BE49-F238E27FC236}">
                  <a16:creationId xmlns:a16="http://schemas.microsoft.com/office/drawing/2014/main" id="{7F026BD0-7CA2-F24E-823C-2A60E927FEAD}"/>
                </a:ext>
              </a:extLst>
            </p:cNvPr>
            <p:cNvCxnSpPr>
              <a:cxnSpLocks/>
            </p:cNvCxnSpPr>
            <p:nvPr/>
          </p:nvCxnSpPr>
          <p:spPr>
            <a:xfrm rot="5400000" flipV="1">
              <a:off x="2417014" y="-1569410"/>
              <a:ext cx="0" cy="5609308"/>
            </a:xfrm>
            <a:prstGeom prst="straightConnector1">
              <a:avLst/>
            </a:prstGeom>
            <a:noFill/>
            <a:ln w="12700" cap="flat" cmpd="sng">
              <a:solidFill>
                <a:srgbClr val="B51066"/>
              </a:solidFill>
              <a:prstDash val="solid"/>
              <a:miter lim="800000"/>
              <a:headEnd type="none" w="sm" len="sm"/>
              <a:tailEnd type="none" w="sm" len="sm"/>
            </a:ln>
          </p:spPr>
        </p:cxnSp>
      </p:grpSp>
      <p:grpSp>
        <p:nvGrpSpPr>
          <p:cNvPr id="17" name="Google Shape;309;p29">
            <a:extLst>
              <a:ext uri="{FF2B5EF4-FFF2-40B4-BE49-F238E27FC236}">
                <a16:creationId xmlns:a16="http://schemas.microsoft.com/office/drawing/2014/main" id="{3693EDFE-902A-0644-AD85-55FB5F23C4F7}"/>
              </a:ext>
            </a:extLst>
          </p:cNvPr>
          <p:cNvGrpSpPr/>
          <p:nvPr/>
        </p:nvGrpSpPr>
        <p:grpSpPr>
          <a:xfrm>
            <a:off x="12319859" y="1452769"/>
            <a:ext cx="2784672" cy="2784672"/>
            <a:chOff x="8132175" y="259450"/>
            <a:chExt cx="2088300" cy="2088300"/>
          </a:xfrm>
        </p:grpSpPr>
        <p:sp>
          <p:nvSpPr>
            <p:cNvPr id="18" name="Google Shape;310;p29">
              <a:extLst>
                <a:ext uri="{FF2B5EF4-FFF2-40B4-BE49-F238E27FC236}">
                  <a16:creationId xmlns:a16="http://schemas.microsoft.com/office/drawing/2014/main" id="{5808D667-B218-8641-8D1A-2B7370BA3BC7}"/>
                </a:ext>
              </a:extLst>
            </p:cNvPr>
            <p:cNvSpPr/>
            <p:nvPr/>
          </p:nvSpPr>
          <p:spPr>
            <a:xfrm>
              <a:off x="8132175" y="259450"/>
              <a:ext cx="2088300" cy="2088300"/>
            </a:xfrm>
            <a:prstGeom prst="ellipse">
              <a:avLst/>
            </a:prstGeom>
            <a:solidFill>
              <a:srgbClr val="B40F65"/>
            </a:solidFill>
            <a:ln>
              <a:noFill/>
            </a:ln>
            <a:effectLst>
              <a:outerShdw blurRad="314325" dist="314325" dir="6960000" algn="bl" rotWithShape="0">
                <a:srgbClr val="000000">
                  <a:alpha val="35000"/>
                </a:srgbClr>
              </a:outerShdw>
            </a:effectLst>
          </p:spPr>
          <p:txBody>
            <a:bodyPr spcFirstLastPara="1" wrap="square" lIns="121912" tIns="121912" rIns="121912" bIns="121912" anchor="ctr" anchorCtr="0">
              <a:noAutofit/>
            </a:bodyPr>
            <a:lstStyle/>
            <a:p>
              <a:pPr algn="ctr"/>
              <a:endParaRPr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endPar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Preko</a:t>
              </a: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 5000 </a:t>
              </a: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kompanija</a:t>
              </a: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veruje</a:t>
              </a: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nama</a:t>
              </a: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Google Shape;311;p29">
              <a:extLst>
                <a:ext uri="{FF2B5EF4-FFF2-40B4-BE49-F238E27FC236}">
                  <a16:creationId xmlns:a16="http://schemas.microsoft.com/office/drawing/2014/main" id="{50CF5809-68B7-8846-8F55-B7E8B3522027}"/>
                </a:ext>
              </a:extLst>
            </p:cNvPr>
            <p:cNvPicPr preferRelativeResize="0"/>
            <p:nvPr/>
          </p:nvPicPr>
          <p:blipFill rotWithShape="1">
            <a:blip r:embed="rId5">
              <a:alphaModFix/>
            </a:blip>
            <a:srcRect t="22260" b="21892"/>
            <a:stretch/>
          </p:blipFill>
          <p:spPr>
            <a:xfrm>
              <a:off x="8656905" y="525256"/>
              <a:ext cx="1029550" cy="5750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21" name="Picture 20">
            <a:extLst>
              <a:ext uri="{FF2B5EF4-FFF2-40B4-BE49-F238E27FC236}">
                <a16:creationId xmlns:a16="http://schemas.microsoft.com/office/drawing/2014/main" id="{B693090C-3629-8945-9D2F-483A881029E5}"/>
              </a:ext>
            </a:extLst>
          </p:cNvPr>
          <p:cNvPicPr>
            <a:picLocks noChangeAspect="1"/>
          </p:cNvPicPr>
          <p:nvPr/>
        </p:nvPicPr>
        <p:blipFill>
          <a:blip r:embed="rId3"/>
          <a:stretch>
            <a:fillRect/>
          </a:stretch>
        </p:blipFill>
        <p:spPr>
          <a:xfrm rot="10800000">
            <a:off x="-55639" y="-19561"/>
            <a:ext cx="5478539" cy="3653543"/>
          </a:xfrm>
          <a:prstGeom prst="rect">
            <a:avLst/>
          </a:prstGeom>
        </p:spPr>
      </p:pic>
      <p:grpSp>
        <p:nvGrpSpPr>
          <p:cNvPr id="332" name="Google Shape;332;p31"/>
          <p:cNvGrpSpPr/>
          <p:nvPr/>
        </p:nvGrpSpPr>
        <p:grpSpPr>
          <a:xfrm>
            <a:off x="2537252" y="4440845"/>
            <a:ext cx="5281562" cy="139214"/>
            <a:chOff x="469625" y="3292387"/>
            <a:chExt cx="3960785" cy="104400"/>
          </a:xfrm>
        </p:grpSpPr>
        <p:cxnSp>
          <p:nvCxnSpPr>
            <p:cNvPr id="333" name="Google Shape;333;p31"/>
            <p:cNvCxnSpPr/>
            <p:nvPr/>
          </p:nvCxnSpPr>
          <p:spPr>
            <a:xfrm>
              <a:off x="469625" y="3344525"/>
              <a:ext cx="3900900" cy="0"/>
            </a:xfrm>
            <a:prstGeom prst="straightConnector1">
              <a:avLst/>
            </a:prstGeom>
            <a:noFill/>
            <a:ln w="12700" cap="flat" cmpd="sng">
              <a:solidFill>
                <a:srgbClr val="B51066"/>
              </a:solidFill>
              <a:prstDash val="solid"/>
              <a:miter lim="800000"/>
              <a:headEnd type="none" w="sm" len="sm"/>
              <a:tailEnd type="none" w="sm" len="sm"/>
            </a:ln>
          </p:spPr>
        </p:cxnSp>
        <p:sp>
          <p:nvSpPr>
            <p:cNvPr id="334" name="Google Shape;334;p31"/>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335" name="Google Shape;335;p31"/>
          <p:cNvSpPr txBox="1"/>
          <p:nvPr/>
        </p:nvSpPr>
        <p:spPr>
          <a:xfrm>
            <a:off x="375277" y="3197743"/>
            <a:ext cx="8714851" cy="1112364"/>
          </a:xfrm>
          <a:prstGeom prst="rect">
            <a:avLst/>
          </a:prstGeom>
          <a:noFill/>
          <a:ln>
            <a:noFill/>
          </a:ln>
        </p:spPr>
        <p:txBody>
          <a:bodyPr spcFirstLastPara="1" wrap="square" lIns="121912" tIns="121912" rIns="121912" bIns="121912" anchor="t" anchorCtr="0">
            <a:noAutofit/>
          </a:bodyPr>
          <a:lstStyle/>
          <a:p>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Naši</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partneri</a:t>
            </a:r>
            <a:endParaRPr sz="6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36" name="Google Shape;336;p31"/>
          <p:cNvGrpSpPr/>
          <p:nvPr/>
        </p:nvGrpSpPr>
        <p:grpSpPr>
          <a:xfrm>
            <a:off x="11012169" y="3679699"/>
            <a:ext cx="5245422" cy="6486303"/>
            <a:chOff x="1339141" y="-1189768"/>
            <a:chExt cx="3553783" cy="4394482"/>
          </a:xfrm>
        </p:grpSpPr>
        <p:pic>
          <p:nvPicPr>
            <p:cNvPr id="337" name="Google Shape;337;p31"/>
            <p:cNvPicPr preferRelativeResize="0"/>
            <p:nvPr/>
          </p:nvPicPr>
          <p:blipFill rotWithShape="1">
            <a:blip r:embed="rId4">
              <a:alphaModFix/>
            </a:blip>
            <a:srcRect l="18514" r="28466" b="1506"/>
            <a:stretch/>
          </p:blipFill>
          <p:spPr>
            <a:xfrm>
              <a:off x="1365932" y="-1162978"/>
              <a:ext cx="3526992" cy="4367692"/>
            </a:xfrm>
            <a:prstGeom prst="rect">
              <a:avLst/>
            </a:prstGeom>
            <a:noFill/>
            <a:ln>
              <a:noFill/>
            </a:ln>
          </p:spPr>
        </p:pic>
        <p:pic>
          <p:nvPicPr>
            <p:cNvPr id="338" name="Google Shape;338;p31"/>
            <p:cNvPicPr preferRelativeResize="0"/>
            <p:nvPr/>
          </p:nvPicPr>
          <p:blipFill>
            <a:blip r:embed="rId5">
              <a:alphaModFix/>
            </a:blip>
            <a:stretch>
              <a:fillRect/>
            </a:stretch>
          </p:blipFill>
          <p:spPr>
            <a:xfrm>
              <a:off x="1339141" y="-1189768"/>
              <a:ext cx="857999" cy="832508"/>
            </a:xfrm>
            <a:prstGeom prst="rect">
              <a:avLst/>
            </a:prstGeom>
            <a:noFill/>
            <a:ln>
              <a:noFill/>
            </a:ln>
          </p:spPr>
        </p:pic>
      </p:grpSp>
      <p:pic>
        <p:nvPicPr>
          <p:cNvPr id="339" name="Google Shape;339;p31"/>
          <p:cNvPicPr preferRelativeResize="0"/>
          <p:nvPr/>
        </p:nvPicPr>
        <p:blipFill>
          <a:blip r:embed="rId6">
            <a:alphaModFix/>
          </a:blip>
          <a:stretch>
            <a:fillRect/>
          </a:stretch>
        </p:blipFill>
        <p:spPr>
          <a:xfrm>
            <a:off x="1300160" y="4881854"/>
            <a:ext cx="2034127" cy="1130077"/>
          </a:xfrm>
          <a:prstGeom prst="rect">
            <a:avLst/>
          </a:prstGeom>
          <a:noFill/>
          <a:ln>
            <a:noFill/>
          </a:ln>
        </p:spPr>
      </p:pic>
      <p:pic>
        <p:nvPicPr>
          <p:cNvPr id="340" name="Google Shape;340;p31"/>
          <p:cNvPicPr preferRelativeResize="0"/>
          <p:nvPr/>
        </p:nvPicPr>
        <p:blipFill>
          <a:blip r:embed="rId7">
            <a:alphaModFix/>
          </a:blip>
          <a:stretch>
            <a:fillRect/>
          </a:stretch>
        </p:blipFill>
        <p:spPr>
          <a:xfrm>
            <a:off x="4626847" y="4886000"/>
            <a:ext cx="3020964" cy="1006993"/>
          </a:xfrm>
          <a:prstGeom prst="rect">
            <a:avLst/>
          </a:prstGeom>
          <a:noFill/>
          <a:ln>
            <a:noFill/>
          </a:ln>
        </p:spPr>
      </p:pic>
      <p:pic>
        <p:nvPicPr>
          <p:cNvPr id="341" name="Google Shape;341;p31"/>
          <p:cNvPicPr preferRelativeResize="0"/>
          <p:nvPr/>
        </p:nvPicPr>
        <p:blipFill>
          <a:blip r:embed="rId8">
            <a:alphaModFix/>
          </a:blip>
          <a:stretch>
            <a:fillRect/>
          </a:stretch>
        </p:blipFill>
        <p:spPr>
          <a:xfrm>
            <a:off x="8607489" y="4937104"/>
            <a:ext cx="1339075" cy="1006998"/>
          </a:xfrm>
          <a:prstGeom prst="rect">
            <a:avLst/>
          </a:prstGeom>
          <a:noFill/>
          <a:ln>
            <a:noFill/>
          </a:ln>
        </p:spPr>
      </p:pic>
      <p:pic>
        <p:nvPicPr>
          <p:cNvPr id="342" name="Google Shape;342;p31"/>
          <p:cNvPicPr preferRelativeResize="0"/>
          <p:nvPr/>
        </p:nvPicPr>
        <p:blipFill>
          <a:blip r:embed="rId9">
            <a:alphaModFix/>
          </a:blip>
          <a:stretch>
            <a:fillRect/>
          </a:stretch>
        </p:blipFill>
        <p:spPr>
          <a:xfrm>
            <a:off x="5352314" y="6332578"/>
            <a:ext cx="1354347" cy="538558"/>
          </a:xfrm>
          <a:prstGeom prst="rect">
            <a:avLst/>
          </a:prstGeom>
          <a:noFill/>
          <a:ln>
            <a:noFill/>
          </a:ln>
        </p:spPr>
      </p:pic>
      <p:pic>
        <p:nvPicPr>
          <p:cNvPr id="343" name="Google Shape;343;p31"/>
          <p:cNvPicPr preferRelativeResize="0"/>
          <p:nvPr/>
        </p:nvPicPr>
        <p:blipFill>
          <a:blip r:embed="rId10">
            <a:alphaModFix/>
          </a:blip>
          <a:stretch>
            <a:fillRect/>
          </a:stretch>
        </p:blipFill>
        <p:spPr>
          <a:xfrm>
            <a:off x="8115926" y="6344626"/>
            <a:ext cx="2448776" cy="528808"/>
          </a:xfrm>
          <a:prstGeom prst="rect">
            <a:avLst/>
          </a:prstGeom>
          <a:noFill/>
          <a:ln>
            <a:noFill/>
          </a:ln>
        </p:spPr>
      </p:pic>
      <p:pic>
        <p:nvPicPr>
          <p:cNvPr id="344" name="Google Shape;344;p31"/>
          <p:cNvPicPr preferRelativeResize="0"/>
          <p:nvPr/>
        </p:nvPicPr>
        <p:blipFill>
          <a:blip r:embed="rId11">
            <a:alphaModFix/>
          </a:blip>
          <a:stretch>
            <a:fillRect/>
          </a:stretch>
        </p:blipFill>
        <p:spPr>
          <a:xfrm>
            <a:off x="806746" y="7350618"/>
            <a:ext cx="3020954" cy="755234"/>
          </a:xfrm>
          <a:prstGeom prst="rect">
            <a:avLst/>
          </a:prstGeom>
          <a:noFill/>
          <a:ln>
            <a:noFill/>
          </a:ln>
        </p:spPr>
      </p:pic>
      <p:pic>
        <p:nvPicPr>
          <p:cNvPr id="345" name="Google Shape;345;p31"/>
          <p:cNvPicPr preferRelativeResize="0"/>
          <p:nvPr/>
        </p:nvPicPr>
        <p:blipFill>
          <a:blip r:embed="rId12">
            <a:alphaModFix/>
          </a:blip>
          <a:stretch>
            <a:fillRect/>
          </a:stretch>
        </p:blipFill>
        <p:spPr>
          <a:xfrm>
            <a:off x="4592092" y="7359805"/>
            <a:ext cx="3030875" cy="799570"/>
          </a:xfrm>
          <a:prstGeom prst="rect">
            <a:avLst/>
          </a:prstGeom>
          <a:noFill/>
          <a:ln>
            <a:noFill/>
          </a:ln>
        </p:spPr>
      </p:pic>
      <p:pic>
        <p:nvPicPr>
          <p:cNvPr id="346" name="Google Shape;346;p31"/>
          <p:cNvPicPr preferRelativeResize="0"/>
          <p:nvPr/>
        </p:nvPicPr>
        <p:blipFill rotWithShape="1">
          <a:blip r:embed="rId13">
            <a:alphaModFix/>
          </a:blip>
          <a:srcRect t="35681" b="35684"/>
          <a:stretch/>
        </p:blipFill>
        <p:spPr>
          <a:xfrm>
            <a:off x="4592092" y="8648013"/>
            <a:ext cx="2792393" cy="799598"/>
          </a:xfrm>
          <a:prstGeom prst="rect">
            <a:avLst/>
          </a:prstGeom>
          <a:noFill/>
          <a:ln>
            <a:noFill/>
          </a:ln>
        </p:spPr>
      </p:pic>
      <p:pic>
        <p:nvPicPr>
          <p:cNvPr id="347" name="Google Shape;347;p31"/>
          <p:cNvPicPr preferRelativeResize="0"/>
          <p:nvPr/>
        </p:nvPicPr>
        <p:blipFill>
          <a:blip r:embed="rId14">
            <a:alphaModFix/>
          </a:blip>
          <a:stretch>
            <a:fillRect/>
          </a:stretch>
        </p:blipFill>
        <p:spPr>
          <a:xfrm>
            <a:off x="8047809" y="7123635"/>
            <a:ext cx="2585028" cy="1209223"/>
          </a:xfrm>
          <a:prstGeom prst="rect">
            <a:avLst/>
          </a:prstGeom>
          <a:noFill/>
          <a:ln>
            <a:noFill/>
          </a:ln>
        </p:spPr>
      </p:pic>
      <p:pic>
        <p:nvPicPr>
          <p:cNvPr id="348" name="Google Shape;348;p31"/>
          <p:cNvPicPr preferRelativeResize="0"/>
          <p:nvPr/>
        </p:nvPicPr>
        <p:blipFill>
          <a:blip r:embed="rId15">
            <a:alphaModFix/>
          </a:blip>
          <a:stretch>
            <a:fillRect/>
          </a:stretch>
        </p:blipFill>
        <p:spPr>
          <a:xfrm>
            <a:off x="806746" y="6062475"/>
            <a:ext cx="2585018" cy="10343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17" name="Picture 16">
            <a:extLst>
              <a:ext uri="{FF2B5EF4-FFF2-40B4-BE49-F238E27FC236}">
                <a16:creationId xmlns:a16="http://schemas.microsoft.com/office/drawing/2014/main" id="{412C74E0-D937-2642-BB6F-7FAC9241DAF2}"/>
              </a:ext>
            </a:extLst>
          </p:cNvPr>
          <p:cNvPicPr>
            <a:picLocks noChangeAspect="1"/>
          </p:cNvPicPr>
          <p:nvPr/>
        </p:nvPicPr>
        <p:blipFill>
          <a:blip r:embed="rId3"/>
          <a:stretch>
            <a:fillRect/>
          </a:stretch>
        </p:blipFill>
        <p:spPr>
          <a:xfrm>
            <a:off x="7979881" y="4630730"/>
            <a:ext cx="8288838" cy="5527683"/>
          </a:xfrm>
          <a:prstGeom prst="rect">
            <a:avLst/>
          </a:prstGeom>
        </p:spPr>
      </p:pic>
      <p:pic>
        <p:nvPicPr>
          <p:cNvPr id="16" name="Picture 15">
            <a:extLst>
              <a:ext uri="{FF2B5EF4-FFF2-40B4-BE49-F238E27FC236}">
                <a16:creationId xmlns:a16="http://schemas.microsoft.com/office/drawing/2014/main" id="{13628466-7D3A-994C-9780-2136170DF3B5}"/>
              </a:ext>
            </a:extLst>
          </p:cNvPr>
          <p:cNvPicPr>
            <a:picLocks noChangeAspect="1"/>
          </p:cNvPicPr>
          <p:nvPr/>
        </p:nvPicPr>
        <p:blipFill>
          <a:blip r:embed="rId3"/>
          <a:stretch>
            <a:fillRect/>
          </a:stretch>
        </p:blipFill>
        <p:spPr>
          <a:xfrm rot="10800000">
            <a:off x="-55639" y="-19561"/>
            <a:ext cx="5478539" cy="3653543"/>
          </a:xfrm>
          <a:prstGeom prst="rect">
            <a:avLst/>
          </a:prstGeom>
        </p:spPr>
      </p:pic>
      <p:pic>
        <p:nvPicPr>
          <p:cNvPr id="354" name="Google Shape;354;p32" descr="Slika, ki vsebuje besede stavba&#10;&#10;Opis je samodejno ustvarjen"/>
          <p:cNvPicPr preferRelativeResize="0"/>
          <p:nvPr/>
        </p:nvPicPr>
        <p:blipFill rotWithShape="1">
          <a:blip r:embed="rId4">
            <a:alphaModFix/>
          </a:blip>
          <a:srcRect t="12121" b="12121"/>
          <a:stretch/>
        </p:blipFill>
        <p:spPr>
          <a:xfrm>
            <a:off x="-5279249" y="-7801923"/>
            <a:ext cx="9696249" cy="5454138"/>
          </a:xfrm>
          <a:prstGeom prst="rect">
            <a:avLst/>
          </a:prstGeom>
          <a:noFill/>
          <a:ln>
            <a:noFill/>
          </a:ln>
        </p:spPr>
      </p:pic>
      <p:grpSp>
        <p:nvGrpSpPr>
          <p:cNvPr id="356" name="Google Shape;356;p32"/>
          <p:cNvGrpSpPr/>
          <p:nvPr/>
        </p:nvGrpSpPr>
        <p:grpSpPr>
          <a:xfrm>
            <a:off x="991619" y="2919359"/>
            <a:ext cx="14095331" cy="3017448"/>
            <a:chOff x="1773475" y="4882588"/>
            <a:chExt cx="9755025" cy="2088300"/>
          </a:xfrm>
        </p:grpSpPr>
        <p:sp>
          <p:nvSpPr>
            <p:cNvPr id="357" name="Google Shape;357;p32"/>
            <p:cNvSpPr/>
            <p:nvPr/>
          </p:nvSpPr>
          <p:spPr>
            <a:xfrm>
              <a:off x="9440200" y="4882588"/>
              <a:ext cx="2088300" cy="2088300"/>
            </a:xfrm>
            <a:prstGeom prst="ellipse">
              <a:avLst/>
            </a:prstGeom>
            <a:solidFill>
              <a:srgbClr val="B40F65"/>
            </a:solidFill>
            <a:ln>
              <a:noFill/>
            </a:ln>
            <a:effectLst>
              <a:outerShdw blurRad="314325" dist="47625" dir="6960000" algn="bl" rotWithShape="0">
                <a:srgbClr val="000000">
                  <a:alpha val="15000"/>
                </a:srgbClr>
              </a:outerShdw>
            </a:effectLst>
          </p:spPr>
          <p:txBody>
            <a:bodyPr spcFirstLastPara="1" wrap="square" lIns="121912" tIns="121912" rIns="121912" bIns="121912" anchor="ctr" anchorCtr="0">
              <a:noAutofit/>
            </a:bodyPr>
            <a:lstStyle/>
            <a:p>
              <a:pPr algn="ct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Dizajn</a:t>
              </a:r>
              <a:endParaRPr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58" name="Google Shape;358;p32"/>
            <p:cNvSpPr/>
            <p:nvPr/>
          </p:nvSpPr>
          <p:spPr>
            <a:xfrm>
              <a:off x="7453700" y="4882588"/>
              <a:ext cx="2088300" cy="2088300"/>
            </a:xfrm>
            <a:prstGeom prst="ellipse">
              <a:avLst/>
            </a:prstGeom>
            <a:solidFill>
              <a:srgbClr val="C61C75"/>
            </a:solidFill>
            <a:ln>
              <a:noFill/>
            </a:ln>
            <a:effectLst>
              <a:outerShdw blurRad="314325" dist="47625" dir="6960000" algn="bl" rotWithShape="0">
                <a:srgbClr val="000000">
                  <a:alpha val="15000"/>
                </a:srgbClr>
              </a:outerShdw>
            </a:effectLst>
          </p:spPr>
          <p:txBody>
            <a:bodyPr spcFirstLastPara="1" wrap="square" lIns="121912" tIns="121912" rIns="121912" bIns="121912" anchor="ctr" anchorCtr="0">
              <a:noAutofit/>
            </a:bodyPr>
            <a:lstStyle/>
            <a:p>
              <a:pPr algn="ct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Razvoj</a:t>
              </a:r>
              <a:endPar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59" name="Google Shape;359;p32"/>
            <p:cNvSpPr/>
            <p:nvPr/>
          </p:nvSpPr>
          <p:spPr>
            <a:xfrm>
              <a:off x="5465525" y="4882588"/>
              <a:ext cx="2088300" cy="2088300"/>
            </a:xfrm>
            <a:prstGeom prst="ellipse">
              <a:avLst/>
            </a:prstGeom>
            <a:solidFill>
              <a:srgbClr val="CB3081"/>
            </a:solidFill>
            <a:ln>
              <a:noFill/>
            </a:ln>
            <a:effectLst>
              <a:outerShdw blurRad="314325" dist="47625" dir="6960000" algn="bl" rotWithShape="0">
                <a:srgbClr val="000000">
                  <a:alpha val="15000"/>
                </a:srgbClr>
              </a:outerShdw>
            </a:effectLst>
          </p:spPr>
          <p:txBody>
            <a:bodyPr spcFirstLastPara="1" wrap="square" lIns="121912" tIns="121912" rIns="121912" bIns="121912" anchor="ctr" anchorCtr="0">
              <a:noAutofit/>
            </a:bodyPr>
            <a:lstStyle/>
            <a:p>
              <a:pPr algn="ct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Proizvodnja</a:t>
              </a:r>
              <a:endParaRPr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60" name="Google Shape;360;p32"/>
            <p:cNvSpPr/>
            <p:nvPr/>
          </p:nvSpPr>
          <p:spPr>
            <a:xfrm>
              <a:off x="3668850" y="4882588"/>
              <a:ext cx="2088300" cy="2088300"/>
            </a:xfrm>
            <a:prstGeom prst="ellipse">
              <a:avLst/>
            </a:prstGeom>
            <a:solidFill>
              <a:srgbClr val="B5176A"/>
            </a:solidFill>
            <a:ln>
              <a:noFill/>
            </a:ln>
            <a:effectLst>
              <a:outerShdw blurRad="314325" dist="47625" dir="6960000" algn="bl" rotWithShape="0">
                <a:srgbClr val="000000">
                  <a:alpha val="15000"/>
                </a:srgbClr>
              </a:outerShdw>
            </a:effectLst>
          </p:spPr>
          <p:txBody>
            <a:bodyPr spcFirstLastPara="1" wrap="square" lIns="121912" tIns="121912" rIns="121912" bIns="121912" anchor="ctr" anchorCtr="0">
              <a:noAutofit/>
            </a:bodyPr>
            <a:lstStyle/>
            <a:p>
              <a:pPr algn="ct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Testiranje</a:t>
              </a:r>
              <a:endParaRPr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61" name="Google Shape;361;p32"/>
            <p:cNvSpPr/>
            <p:nvPr/>
          </p:nvSpPr>
          <p:spPr>
            <a:xfrm>
              <a:off x="1773475" y="4882588"/>
              <a:ext cx="2088300" cy="2088300"/>
            </a:xfrm>
            <a:prstGeom prst="ellipse">
              <a:avLst/>
            </a:prstGeom>
            <a:solidFill>
              <a:srgbClr val="B01265"/>
            </a:solidFill>
            <a:ln>
              <a:noFill/>
            </a:ln>
            <a:effectLst>
              <a:outerShdw blurRad="314325" dist="47625" dir="6960000" algn="bl" rotWithShape="0">
                <a:srgbClr val="000000">
                  <a:alpha val="15000"/>
                </a:srgbClr>
              </a:outerShdw>
            </a:effectLst>
          </p:spPr>
          <p:txBody>
            <a:bodyPr spcFirstLastPara="1" wrap="square" lIns="121912" tIns="121912" rIns="121912" bIns="121912" anchor="ctr" anchorCtr="0">
              <a:noAutofit/>
            </a:bodyPr>
            <a:lstStyle/>
            <a:p>
              <a:pPr algn="ct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Instaliranje</a:t>
              </a:r>
              <a:endParaRPr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62" name="Google Shape;362;p32"/>
          <p:cNvGrpSpPr/>
          <p:nvPr/>
        </p:nvGrpSpPr>
        <p:grpSpPr>
          <a:xfrm>
            <a:off x="421508" y="9022707"/>
            <a:ext cx="4890784" cy="139214"/>
            <a:chOff x="1684489" y="1183106"/>
            <a:chExt cx="3589479" cy="104400"/>
          </a:xfrm>
        </p:grpSpPr>
        <p:sp>
          <p:nvSpPr>
            <p:cNvPr id="363" name="Google Shape;363;p32"/>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364" name="Google Shape;364;p32"/>
            <p:cNvCxnSpPr/>
            <p:nvPr/>
          </p:nvCxnSpPr>
          <p:spPr>
            <a:xfrm>
              <a:off x="1684489" y="1235244"/>
              <a:ext cx="3537300" cy="0"/>
            </a:xfrm>
            <a:prstGeom prst="straightConnector1">
              <a:avLst/>
            </a:prstGeom>
            <a:noFill/>
            <a:ln w="12700" cap="flat" cmpd="sng">
              <a:solidFill>
                <a:srgbClr val="B51066"/>
              </a:solidFill>
              <a:prstDash val="solid"/>
              <a:miter lim="800000"/>
              <a:headEnd type="none" w="sm" len="sm"/>
              <a:tailEnd type="none" w="sm" len="sm"/>
            </a:ln>
          </p:spPr>
        </p:cxnSp>
      </p:grpSp>
      <p:sp>
        <p:nvSpPr>
          <p:cNvPr id="365" name="Google Shape;365;p32"/>
          <p:cNvSpPr txBox="1"/>
          <p:nvPr/>
        </p:nvSpPr>
        <p:spPr>
          <a:xfrm>
            <a:off x="483648" y="7811151"/>
            <a:ext cx="4971685" cy="1304527"/>
          </a:xfrm>
          <a:prstGeom prst="rect">
            <a:avLst/>
          </a:prstGeom>
          <a:noFill/>
          <a:ln>
            <a:noFill/>
          </a:ln>
        </p:spPr>
        <p:txBody>
          <a:bodyPr spcFirstLastPara="1" wrap="square" lIns="121912" tIns="121912" rIns="121912" bIns="121912" anchor="t" anchorCtr="0">
            <a:noAutofit/>
          </a:bodyPr>
          <a:lstStyle/>
          <a:p>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Stručnost</a:t>
            </a:r>
            <a:endParaRPr sz="6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366" name="Google Shape;366;p32"/>
          <p:cNvSpPr txBox="1"/>
          <p:nvPr/>
        </p:nvSpPr>
        <p:spPr>
          <a:xfrm>
            <a:off x="3021495" y="6071270"/>
            <a:ext cx="10044581" cy="1304527"/>
          </a:xfrm>
          <a:prstGeom prst="rect">
            <a:avLst/>
          </a:prstGeom>
          <a:noFill/>
          <a:ln>
            <a:noFill/>
          </a:ln>
        </p:spPr>
        <p:txBody>
          <a:bodyPr spcFirstLastPara="1" wrap="square" lIns="121912" tIns="121912" rIns="121912" bIns="121912" anchor="t" anchorCtr="0">
            <a:noAutofit/>
          </a:bodyPr>
          <a:lstStyle/>
          <a:p>
            <a:pPr algn="ctr"/>
            <a:r>
              <a:rPr lang="en-US" sz="4001" b="1" baseline="30000" dirty="0" err="1">
                <a:solidFill>
                  <a:srgbClr val="B51066"/>
                </a:solidFill>
              </a:rPr>
              <a:t>Integrisana</a:t>
            </a:r>
            <a:r>
              <a:rPr lang="en-US" sz="4001" b="1" baseline="30000" dirty="0">
                <a:solidFill>
                  <a:srgbClr val="B51066"/>
                </a:solidFill>
              </a:rPr>
              <a:t> </a:t>
            </a:r>
            <a:r>
              <a:rPr lang="en-US" sz="4001" b="1" baseline="30000" dirty="0" err="1">
                <a:solidFill>
                  <a:srgbClr val="B51066"/>
                </a:solidFill>
              </a:rPr>
              <a:t>usluga</a:t>
            </a:r>
            <a:r>
              <a:rPr lang="en-US" sz="4001" b="1" baseline="30000" dirty="0">
                <a:solidFill>
                  <a:srgbClr val="B51066"/>
                </a:solidFill>
              </a:rPr>
              <a:t>, </a:t>
            </a:r>
            <a:r>
              <a:rPr lang="en-US" sz="4001" b="1" baseline="30000" dirty="0" err="1">
                <a:solidFill>
                  <a:srgbClr val="B51066"/>
                </a:solidFill>
              </a:rPr>
              <a:t>tehničko</a:t>
            </a:r>
            <a:r>
              <a:rPr lang="en-US" sz="4001" b="1" baseline="30000" dirty="0">
                <a:solidFill>
                  <a:srgbClr val="B51066"/>
                </a:solidFill>
              </a:rPr>
              <a:t> </a:t>
            </a:r>
            <a:r>
              <a:rPr lang="en-US" sz="4001" b="1" baseline="30000" dirty="0" err="1">
                <a:solidFill>
                  <a:srgbClr val="B51066"/>
                </a:solidFill>
              </a:rPr>
              <a:t>savetovanje</a:t>
            </a:r>
            <a:r>
              <a:rPr lang="en-US" sz="4001" b="1" baseline="30000" dirty="0">
                <a:solidFill>
                  <a:srgbClr val="B51066"/>
                </a:solidFill>
              </a:rPr>
              <a:t> </a:t>
            </a:r>
            <a:r>
              <a:rPr lang="en-US" sz="4001" b="1" baseline="30000" dirty="0" err="1">
                <a:solidFill>
                  <a:srgbClr val="B51066"/>
                </a:solidFill>
              </a:rPr>
              <a:t>i</a:t>
            </a:r>
            <a:r>
              <a:rPr lang="en-US" sz="4001" b="1" baseline="30000" dirty="0">
                <a:solidFill>
                  <a:srgbClr val="B51066"/>
                </a:solidFill>
              </a:rPr>
              <a:t> </a:t>
            </a:r>
            <a:r>
              <a:rPr lang="en-US" sz="4001" b="1" baseline="30000" dirty="0" err="1">
                <a:solidFill>
                  <a:srgbClr val="B51066"/>
                </a:solidFill>
              </a:rPr>
              <a:t>podrška</a:t>
            </a:r>
            <a:r>
              <a:rPr lang="en-US" sz="4001" b="1" baseline="30000" dirty="0">
                <a:solidFill>
                  <a:srgbClr val="B51066"/>
                </a:solidFill>
              </a:rPr>
              <a:t>.</a:t>
            </a:r>
            <a:endParaRPr sz="4001" dirty="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14" name="Picture 13">
            <a:extLst>
              <a:ext uri="{FF2B5EF4-FFF2-40B4-BE49-F238E27FC236}">
                <a16:creationId xmlns:a16="http://schemas.microsoft.com/office/drawing/2014/main" id="{7289F039-5493-2347-91AC-3BEFFDD7235C}"/>
              </a:ext>
            </a:extLst>
          </p:cNvPr>
          <p:cNvPicPr>
            <a:picLocks noChangeAspect="1"/>
          </p:cNvPicPr>
          <p:nvPr/>
        </p:nvPicPr>
        <p:blipFill>
          <a:blip r:embed="rId3"/>
          <a:stretch>
            <a:fillRect/>
          </a:stretch>
        </p:blipFill>
        <p:spPr>
          <a:xfrm rot="10800000">
            <a:off x="-55639" y="-19561"/>
            <a:ext cx="5478539" cy="3653543"/>
          </a:xfrm>
          <a:prstGeom prst="rect">
            <a:avLst/>
          </a:prstGeom>
        </p:spPr>
      </p:pic>
      <p:grpSp>
        <p:nvGrpSpPr>
          <p:cNvPr id="373" name="Google Shape;373;p33"/>
          <p:cNvGrpSpPr/>
          <p:nvPr/>
        </p:nvGrpSpPr>
        <p:grpSpPr>
          <a:xfrm>
            <a:off x="727839" y="5216035"/>
            <a:ext cx="5281562" cy="139214"/>
            <a:chOff x="469625" y="3292387"/>
            <a:chExt cx="3960785" cy="104400"/>
          </a:xfrm>
        </p:grpSpPr>
        <p:cxnSp>
          <p:nvCxnSpPr>
            <p:cNvPr id="374" name="Google Shape;374;p33"/>
            <p:cNvCxnSpPr/>
            <p:nvPr/>
          </p:nvCxnSpPr>
          <p:spPr>
            <a:xfrm>
              <a:off x="469625" y="3344525"/>
              <a:ext cx="3900900" cy="0"/>
            </a:xfrm>
            <a:prstGeom prst="straightConnector1">
              <a:avLst/>
            </a:prstGeom>
            <a:noFill/>
            <a:ln w="12700" cap="flat" cmpd="sng">
              <a:solidFill>
                <a:srgbClr val="B51066"/>
              </a:solidFill>
              <a:prstDash val="solid"/>
              <a:miter lim="800000"/>
              <a:headEnd type="none" w="sm" len="sm"/>
              <a:tailEnd type="none" w="sm" len="sm"/>
            </a:ln>
          </p:spPr>
        </p:cxnSp>
        <p:sp>
          <p:nvSpPr>
            <p:cNvPr id="375" name="Google Shape;375;p33"/>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376" name="Google Shape;376;p33"/>
          <p:cNvSpPr txBox="1"/>
          <p:nvPr/>
        </p:nvSpPr>
        <p:spPr>
          <a:xfrm>
            <a:off x="585257" y="2918353"/>
            <a:ext cx="8049586" cy="2729467"/>
          </a:xfrm>
          <a:prstGeom prst="rect">
            <a:avLst/>
          </a:prstGeom>
          <a:noFill/>
          <a:ln>
            <a:noFill/>
          </a:ln>
        </p:spPr>
        <p:txBody>
          <a:bodyPr spcFirstLastPara="1" wrap="square" lIns="121912" tIns="121912" rIns="121912" bIns="121912" anchor="t" anchorCtr="0">
            <a:noAutofit/>
          </a:bodyPr>
          <a:lstStyle/>
          <a:p>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Istraživanje</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razvoj</a:t>
            </a:r>
            <a:endParaRPr sz="6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377" name="Google Shape;377;p33"/>
          <p:cNvSpPr txBox="1"/>
          <p:nvPr/>
        </p:nvSpPr>
        <p:spPr>
          <a:xfrm>
            <a:off x="694002" y="5660063"/>
            <a:ext cx="8370417" cy="2323827"/>
          </a:xfrm>
          <a:prstGeom prst="rect">
            <a:avLst/>
          </a:prstGeom>
          <a:noFill/>
          <a:ln>
            <a:noFill/>
          </a:ln>
        </p:spPr>
        <p:txBody>
          <a:bodyPr spcFirstLastPara="1" wrap="square" lIns="121912" tIns="60939" rIns="121912" bIns="60939" anchor="t" anchorCtr="0">
            <a:noAutofit/>
          </a:bodyPr>
          <a:lstStyle/>
          <a:p>
            <a:pPr>
              <a:buClr>
                <a:schemeClr val="dk1"/>
              </a:buClr>
            </a:pP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Zaposleni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ETI-ja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aktivno</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učestvuju</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u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kreiranju</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bezbednosnih</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standarda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u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oblasti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elektrotehničkih</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proizvoda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kao</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članovi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pa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čak</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kao</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predsedavajući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IEC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odbora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a:t>
            </a:r>
            <a:endParaRPr sz="2800" dirty="0">
              <a:latin typeface="Verdana" panose="020B0604030504040204" pitchFamily="34" charset="0"/>
              <a:ea typeface="Verdana" panose="020B0604030504040204" pitchFamily="34" charset="0"/>
              <a:cs typeface="Verdana" panose="020B0604030504040204" pitchFamily="34" charset="0"/>
            </a:endParaRPr>
          </a:p>
        </p:txBody>
      </p:sp>
      <p:sp>
        <p:nvSpPr>
          <p:cNvPr id="378" name="Google Shape;378;p33"/>
          <p:cNvSpPr txBox="1"/>
          <p:nvPr/>
        </p:nvSpPr>
        <p:spPr>
          <a:xfrm>
            <a:off x="864657" y="7696827"/>
            <a:ext cx="8634943" cy="1877383"/>
          </a:xfrm>
          <a:prstGeom prst="rect">
            <a:avLst/>
          </a:prstGeom>
          <a:noFill/>
          <a:ln>
            <a:noFill/>
          </a:ln>
        </p:spPr>
        <p:txBody>
          <a:bodyPr spcFirstLastPara="1" wrap="square" lIns="121912" tIns="121912" rIns="121912" bIns="121912" anchor="t" anchorCtr="0">
            <a:noAutofit/>
          </a:bodyPr>
          <a:lstStyle/>
          <a:p>
            <a:pPr marL="393706" indent="-342900">
              <a:buClr>
                <a:srgbClr val="434343"/>
              </a:buClr>
              <a:buSzPts val="3000"/>
              <a:buFont typeface="Arial" panose="020B0604020202020204" pitchFamily="34" charset="0"/>
              <a:buChar char="•"/>
            </a:pP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31</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registrovanih</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patenata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za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razne</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proizvode</a:t>
            </a:r>
            <a:endPar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a:p>
            <a:pPr marL="50806">
              <a:buClr>
                <a:srgbClr val="434343"/>
              </a:buClr>
              <a:buSzPts val="3000"/>
            </a:pP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endParaRPr sz="2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a:p>
            <a:pPr marL="393706" indent="-342900">
              <a:buClr>
                <a:srgbClr val="434343"/>
              </a:buClr>
              <a:buSzPts val="3000"/>
              <a:buFont typeface="Arial" panose="020B0604020202020204" pitchFamily="34" charset="0"/>
              <a:buChar char="•"/>
            </a:pP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17</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različitih</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brendova</a:t>
            </a:r>
            <a:endParaRPr sz="2000" dirty="0">
              <a:solidFill>
                <a:srgbClr val="434343"/>
              </a:solidFill>
              <a:latin typeface="Verdana" panose="020B0604030504040204" pitchFamily="34" charset="0"/>
              <a:ea typeface="Verdana" panose="020B0604030504040204" pitchFamily="34" charset="0"/>
              <a:cs typeface="Verdana" panose="020B0604030504040204" pitchFamily="34" charset="0"/>
              <a:sym typeface="Calibri"/>
            </a:endParaRPr>
          </a:p>
          <a:p>
            <a:endParaRPr sz="2000" dirty="0">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379" name="Google Shape;379;p33"/>
          <p:cNvSpPr txBox="1"/>
          <p:nvPr/>
        </p:nvSpPr>
        <p:spPr>
          <a:xfrm>
            <a:off x="8634843" y="815407"/>
            <a:ext cx="5626950" cy="1437740"/>
          </a:xfrm>
          <a:prstGeom prst="rect">
            <a:avLst/>
          </a:prstGeom>
          <a:noFill/>
          <a:ln>
            <a:noFill/>
          </a:ln>
        </p:spPr>
        <p:txBody>
          <a:bodyPr spcFirstLastPara="1" wrap="square" lIns="121912" tIns="121912" rIns="121912" bIns="121912" anchor="t" anchorCtr="0">
            <a:noAutofit/>
          </a:bodyPr>
          <a:lstStyle/>
          <a:p>
            <a:pPr algn="just"/>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Naša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budućnost</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se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gradi</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na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stručnjacima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koji</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nadograđuju</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iskustvo</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prvih</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generacija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svojim</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inovacijama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i</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nedavnim</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novim</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saznanjima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iz</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domena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elektrotehnike</a:t>
            </a:r>
            <a:endParaRPr sz="20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pic>
        <p:nvPicPr>
          <p:cNvPr id="380" name="Google Shape;380;p33"/>
          <p:cNvPicPr preferRelativeResize="0"/>
          <p:nvPr/>
        </p:nvPicPr>
        <p:blipFill rotWithShape="1">
          <a:blip r:embed="rId4">
            <a:alphaModFix/>
          </a:blip>
          <a:srcRect l="-333" t="7732" r="2341"/>
          <a:stretch/>
        </p:blipFill>
        <p:spPr>
          <a:xfrm>
            <a:off x="10705702" y="6100006"/>
            <a:ext cx="5097863" cy="3213314"/>
          </a:xfrm>
          <a:prstGeom prst="rect">
            <a:avLst/>
          </a:prstGeom>
          <a:noFill/>
          <a:ln>
            <a:noFill/>
          </a:ln>
        </p:spPr>
      </p:pic>
      <p:pic>
        <p:nvPicPr>
          <p:cNvPr id="381" name="Google Shape;381;p33"/>
          <p:cNvPicPr preferRelativeResize="0"/>
          <p:nvPr/>
        </p:nvPicPr>
        <p:blipFill rotWithShape="1">
          <a:blip r:embed="rId5">
            <a:alphaModFix/>
          </a:blip>
          <a:srcRect l="4819" t="16611" r="6911"/>
          <a:stretch/>
        </p:blipFill>
        <p:spPr>
          <a:xfrm>
            <a:off x="10714337" y="2633234"/>
            <a:ext cx="5097864" cy="3213314"/>
          </a:xfrm>
          <a:prstGeom prst="rect">
            <a:avLst/>
          </a:prstGeom>
          <a:noFill/>
          <a:ln>
            <a:noFill/>
          </a:ln>
        </p:spPr>
      </p:pic>
      <p:pic>
        <p:nvPicPr>
          <p:cNvPr id="382" name="Google Shape;382;p33"/>
          <p:cNvPicPr preferRelativeResize="0"/>
          <p:nvPr/>
        </p:nvPicPr>
        <p:blipFill>
          <a:blip r:embed="rId6">
            <a:alphaModFix/>
          </a:blip>
          <a:stretch>
            <a:fillRect/>
          </a:stretch>
        </p:blipFill>
        <p:spPr>
          <a:xfrm>
            <a:off x="10564533" y="2580362"/>
            <a:ext cx="1420524" cy="1451982"/>
          </a:xfrm>
          <a:prstGeom prst="rect">
            <a:avLst/>
          </a:prstGeom>
          <a:noFill/>
          <a:ln>
            <a:noFill/>
          </a:ln>
        </p:spPr>
      </p:pic>
      <p:pic>
        <p:nvPicPr>
          <p:cNvPr id="383" name="Google Shape;383;p33"/>
          <p:cNvPicPr preferRelativeResize="0"/>
          <p:nvPr/>
        </p:nvPicPr>
        <p:blipFill>
          <a:blip r:embed="rId7">
            <a:alphaModFix/>
          </a:blip>
          <a:stretch>
            <a:fillRect/>
          </a:stretch>
        </p:blipFill>
        <p:spPr>
          <a:xfrm>
            <a:off x="14327000" y="772653"/>
            <a:ext cx="1523249" cy="15232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388" name="Google Shape;388;p34"/>
          <p:cNvGrpSpPr/>
          <p:nvPr/>
        </p:nvGrpSpPr>
        <p:grpSpPr>
          <a:xfrm>
            <a:off x="931059" y="6527617"/>
            <a:ext cx="5281562" cy="139214"/>
            <a:chOff x="469625" y="3292387"/>
            <a:chExt cx="3960785" cy="104400"/>
          </a:xfrm>
        </p:grpSpPr>
        <p:cxnSp>
          <p:nvCxnSpPr>
            <p:cNvPr id="389" name="Google Shape;389;p34"/>
            <p:cNvCxnSpPr/>
            <p:nvPr/>
          </p:nvCxnSpPr>
          <p:spPr>
            <a:xfrm>
              <a:off x="469625" y="3344525"/>
              <a:ext cx="3900900" cy="0"/>
            </a:xfrm>
            <a:prstGeom prst="straightConnector1">
              <a:avLst/>
            </a:prstGeom>
            <a:noFill/>
            <a:ln w="12700" cap="flat" cmpd="sng">
              <a:solidFill>
                <a:srgbClr val="B51066"/>
              </a:solidFill>
              <a:prstDash val="solid"/>
              <a:miter lim="800000"/>
              <a:headEnd type="none" w="sm" len="sm"/>
              <a:tailEnd type="none" w="sm" len="sm"/>
            </a:ln>
          </p:spPr>
        </p:cxnSp>
        <p:sp>
          <p:nvSpPr>
            <p:cNvPr id="390" name="Google Shape;390;p34"/>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391" name="Google Shape;391;p34"/>
          <p:cNvSpPr txBox="1"/>
          <p:nvPr/>
        </p:nvSpPr>
        <p:spPr>
          <a:xfrm>
            <a:off x="788477" y="4141045"/>
            <a:ext cx="6087794" cy="2593853"/>
          </a:xfrm>
          <a:prstGeom prst="rect">
            <a:avLst/>
          </a:prstGeom>
          <a:noFill/>
          <a:ln>
            <a:noFill/>
          </a:ln>
        </p:spPr>
        <p:txBody>
          <a:bodyPr spcFirstLastPara="1" wrap="square" lIns="121912" tIns="121912" rIns="121912" bIns="121912" anchor="t" anchorCtr="0">
            <a:noAutofit/>
          </a:bodyPr>
          <a:lstStyle/>
          <a:p>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Fleksibilnost</a:t>
            </a:r>
            <a:r>
              <a:rPr lang="en-US" sz="6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proizvodnje</a:t>
            </a:r>
            <a:endParaRPr sz="60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392" name="Google Shape;392;p34"/>
          <p:cNvSpPr txBox="1"/>
          <p:nvPr/>
        </p:nvSpPr>
        <p:spPr>
          <a:xfrm>
            <a:off x="897221" y="6823915"/>
            <a:ext cx="5476685" cy="1732569"/>
          </a:xfrm>
          <a:prstGeom prst="rect">
            <a:avLst/>
          </a:prstGeom>
          <a:noFill/>
          <a:ln>
            <a:noFill/>
          </a:ln>
        </p:spPr>
        <p:txBody>
          <a:bodyPr spcFirstLastPara="1" wrap="square" lIns="121912" tIns="60939" rIns="121912" bIns="60939" anchor="t" anchorCtr="0">
            <a:noAutofit/>
          </a:bodyPr>
          <a:lstStyle/>
          <a:p>
            <a:pPr>
              <a:buClr>
                <a:schemeClr val="dk1"/>
              </a:buClr>
            </a:pP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Pouzdan</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fleksibilan</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partner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koji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brzo</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reaguje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na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nove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zahteve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može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ponuditi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značajne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proizvođačke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kapacitete</a:t>
            </a:r>
            <a:endParaRPr sz="2800" dirty="0">
              <a:latin typeface="Verdana" panose="020B0604030504040204" pitchFamily="34" charset="0"/>
              <a:ea typeface="Verdana" panose="020B0604030504040204" pitchFamily="34" charset="0"/>
              <a:cs typeface="Verdana" panose="020B0604030504040204" pitchFamily="34" charset="0"/>
            </a:endParaRPr>
          </a:p>
        </p:txBody>
      </p:sp>
      <p:pic>
        <p:nvPicPr>
          <p:cNvPr id="393" name="Google Shape;393;p34"/>
          <p:cNvPicPr preferRelativeResize="0"/>
          <p:nvPr/>
        </p:nvPicPr>
        <p:blipFill>
          <a:blip r:embed="rId3">
            <a:alphaModFix/>
          </a:blip>
          <a:stretch>
            <a:fillRect/>
          </a:stretch>
        </p:blipFill>
        <p:spPr>
          <a:xfrm>
            <a:off x="6798387" y="2112934"/>
            <a:ext cx="1177387" cy="1084538"/>
          </a:xfrm>
          <a:prstGeom prst="rect">
            <a:avLst/>
          </a:prstGeom>
          <a:noFill/>
          <a:ln>
            <a:noFill/>
          </a:ln>
        </p:spPr>
      </p:pic>
      <p:pic>
        <p:nvPicPr>
          <p:cNvPr id="395" name="Google Shape;395;p34"/>
          <p:cNvPicPr preferRelativeResize="0"/>
          <p:nvPr/>
        </p:nvPicPr>
        <p:blipFill>
          <a:blip r:embed="rId3">
            <a:alphaModFix/>
          </a:blip>
          <a:stretch>
            <a:fillRect/>
          </a:stretch>
        </p:blipFill>
        <p:spPr>
          <a:xfrm>
            <a:off x="6876266" y="1125738"/>
            <a:ext cx="959258" cy="980524"/>
          </a:xfrm>
          <a:prstGeom prst="rect">
            <a:avLst/>
          </a:prstGeom>
          <a:noFill/>
          <a:ln>
            <a:noFill/>
          </a:ln>
        </p:spPr>
      </p:pic>
      <p:pic>
        <p:nvPicPr>
          <p:cNvPr id="396" name="Google Shape;396;p34"/>
          <p:cNvPicPr preferRelativeResize="0"/>
          <p:nvPr/>
        </p:nvPicPr>
        <p:blipFill rotWithShape="1">
          <a:blip r:embed="rId4">
            <a:alphaModFix/>
          </a:blip>
          <a:srcRect l="12031" r="6236"/>
          <a:stretch/>
        </p:blipFill>
        <p:spPr>
          <a:xfrm>
            <a:off x="7290400" y="968951"/>
            <a:ext cx="3059099" cy="3029096"/>
          </a:xfrm>
          <a:prstGeom prst="rect">
            <a:avLst/>
          </a:prstGeom>
          <a:noFill/>
          <a:ln>
            <a:noFill/>
          </a:ln>
        </p:spPr>
      </p:pic>
      <p:pic>
        <p:nvPicPr>
          <p:cNvPr id="397" name="Google Shape;397;p34"/>
          <p:cNvPicPr preferRelativeResize="0"/>
          <p:nvPr/>
        </p:nvPicPr>
        <p:blipFill rotWithShape="1">
          <a:blip r:embed="rId5">
            <a:alphaModFix/>
          </a:blip>
          <a:srcRect l="6016" r="5734"/>
          <a:stretch/>
        </p:blipFill>
        <p:spPr>
          <a:xfrm>
            <a:off x="7309775" y="4327469"/>
            <a:ext cx="3029859" cy="2986205"/>
          </a:xfrm>
          <a:prstGeom prst="rect">
            <a:avLst/>
          </a:prstGeom>
          <a:noFill/>
          <a:ln>
            <a:noFill/>
          </a:ln>
        </p:spPr>
      </p:pic>
      <p:pic>
        <p:nvPicPr>
          <p:cNvPr id="398" name="Google Shape;398;p34"/>
          <p:cNvPicPr preferRelativeResize="0"/>
          <p:nvPr/>
        </p:nvPicPr>
        <p:blipFill rotWithShape="1">
          <a:blip r:embed="rId4">
            <a:alphaModFix amt="70000"/>
          </a:blip>
          <a:srcRect l="12809" t="9123" r="12802"/>
          <a:stretch/>
        </p:blipFill>
        <p:spPr>
          <a:xfrm>
            <a:off x="10622076" y="7912434"/>
            <a:ext cx="1807356" cy="1787022"/>
          </a:xfrm>
          <a:prstGeom prst="rect">
            <a:avLst/>
          </a:prstGeom>
          <a:noFill/>
          <a:ln>
            <a:noFill/>
          </a:ln>
        </p:spPr>
      </p:pic>
      <p:pic>
        <p:nvPicPr>
          <p:cNvPr id="399" name="Google Shape;399;p34"/>
          <p:cNvPicPr preferRelativeResize="0"/>
          <p:nvPr/>
        </p:nvPicPr>
        <p:blipFill rotWithShape="1">
          <a:blip r:embed="rId6">
            <a:alphaModFix/>
          </a:blip>
          <a:srcRect l="8685" r="8676"/>
          <a:stretch/>
        </p:blipFill>
        <p:spPr>
          <a:xfrm>
            <a:off x="7300101" y="7570291"/>
            <a:ext cx="3039534" cy="3029172"/>
          </a:xfrm>
          <a:prstGeom prst="rect">
            <a:avLst/>
          </a:prstGeom>
          <a:noFill/>
          <a:ln>
            <a:noFill/>
          </a:ln>
        </p:spPr>
      </p:pic>
      <p:pic>
        <p:nvPicPr>
          <p:cNvPr id="400" name="Google Shape;400;p34"/>
          <p:cNvPicPr preferRelativeResize="0"/>
          <p:nvPr/>
        </p:nvPicPr>
        <p:blipFill>
          <a:blip r:embed="rId7">
            <a:alphaModFix amt="70000"/>
          </a:blip>
          <a:stretch>
            <a:fillRect/>
          </a:stretch>
        </p:blipFill>
        <p:spPr>
          <a:xfrm>
            <a:off x="10622073" y="5868517"/>
            <a:ext cx="1807356" cy="1801181"/>
          </a:xfrm>
          <a:prstGeom prst="rect">
            <a:avLst/>
          </a:prstGeom>
          <a:noFill/>
          <a:ln>
            <a:noFill/>
          </a:ln>
        </p:spPr>
      </p:pic>
      <p:pic>
        <p:nvPicPr>
          <p:cNvPr id="401" name="Google Shape;401;p34"/>
          <p:cNvPicPr preferRelativeResize="0"/>
          <p:nvPr/>
        </p:nvPicPr>
        <p:blipFill rotWithShape="1">
          <a:blip r:embed="rId8">
            <a:alphaModFix amt="70000"/>
          </a:blip>
          <a:srcRect l="8888" r="8888"/>
          <a:stretch/>
        </p:blipFill>
        <p:spPr>
          <a:xfrm>
            <a:off x="10622072" y="3824594"/>
            <a:ext cx="1807356" cy="1801181"/>
          </a:xfrm>
          <a:prstGeom prst="rect">
            <a:avLst/>
          </a:prstGeom>
          <a:noFill/>
          <a:ln>
            <a:noFill/>
          </a:ln>
        </p:spPr>
      </p:pic>
      <p:pic>
        <p:nvPicPr>
          <p:cNvPr id="402" name="Google Shape;402;p34"/>
          <p:cNvPicPr preferRelativeResize="0"/>
          <p:nvPr/>
        </p:nvPicPr>
        <p:blipFill rotWithShape="1">
          <a:blip r:embed="rId9">
            <a:alphaModFix amt="70000"/>
          </a:blip>
          <a:srcRect l="5947" r="5947"/>
          <a:stretch/>
        </p:blipFill>
        <p:spPr>
          <a:xfrm>
            <a:off x="10626069" y="1802771"/>
            <a:ext cx="1799358" cy="1779100"/>
          </a:xfrm>
          <a:prstGeom prst="rect">
            <a:avLst/>
          </a:prstGeom>
          <a:noFill/>
          <a:ln>
            <a:noFill/>
          </a:ln>
        </p:spPr>
      </p:pic>
      <p:grpSp>
        <p:nvGrpSpPr>
          <p:cNvPr id="403" name="Google Shape;403;p34"/>
          <p:cNvGrpSpPr/>
          <p:nvPr/>
        </p:nvGrpSpPr>
        <p:grpSpPr>
          <a:xfrm>
            <a:off x="12766082" y="1815095"/>
            <a:ext cx="3058916" cy="9630511"/>
            <a:chOff x="2952225" y="1531900"/>
            <a:chExt cx="2925600" cy="8300400"/>
          </a:xfrm>
        </p:grpSpPr>
        <p:pic>
          <p:nvPicPr>
            <p:cNvPr id="404" name="Google Shape;404;p34"/>
            <p:cNvPicPr preferRelativeResize="0"/>
            <p:nvPr/>
          </p:nvPicPr>
          <p:blipFill>
            <a:blip r:embed="rId10">
              <a:alphaModFix amt="36000"/>
            </a:blip>
            <a:stretch>
              <a:fillRect/>
            </a:stretch>
          </p:blipFill>
          <p:spPr>
            <a:xfrm>
              <a:off x="2952225" y="1531900"/>
              <a:ext cx="2925600" cy="2610900"/>
            </a:xfrm>
            <a:prstGeom prst="rect">
              <a:avLst/>
            </a:prstGeom>
            <a:noFill/>
            <a:ln>
              <a:noFill/>
            </a:ln>
          </p:spPr>
        </p:pic>
        <p:pic>
          <p:nvPicPr>
            <p:cNvPr id="405" name="Google Shape;405;p34"/>
            <p:cNvPicPr preferRelativeResize="0"/>
            <p:nvPr/>
          </p:nvPicPr>
          <p:blipFill>
            <a:blip r:embed="rId11">
              <a:alphaModFix amt="36000"/>
            </a:blip>
            <a:stretch>
              <a:fillRect/>
            </a:stretch>
          </p:blipFill>
          <p:spPr>
            <a:xfrm>
              <a:off x="2970756" y="4426558"/>
              <a:ext cx="2888547" cy="2573767"/>
            </a:xfrm>
            <a:prstGeom prst="rect">
              <a:avLst/>
            </a:prstGeom>
            <a:noFill/>
            <a:ln>
              <a:noFill/>
            </a:ln>
          </p:spPr>
        </p:pic>
        <p:pic>
          <p:nvPicPr>
            <p:cNvPr id="406" name="Google Shape;406;p34"/>
            <p:cNvPicPr preferRelativeResize="0"/>
            <p:nvPr/>
          </p:nvPicPr>
          <p:blipFill>
            <a:blip r:embed="rId7">
              <a:alphaModFix amt="36000"/>
            </a:blip>
            <a:stretch>
              <a:fillRect/>
            </a:stretch>
          </p:blipFill>
          <p:spPr>
            <a:xfrm>
              <a:off x="2961503" y="7221500"/>
              <a:ext cx="2907063" cy="2610800"/>
            </a:xfrm>
            <a:prstGeom prst="rect">
              <a:avLst/>
            </a:prstGeom>
            <a:noFill/>
            <a:ln>
              <a:noFill/>
            </a:ln>
          </p:spPr>
        </p:pic>
      </p:grpSp>
      <p:pic>
        <p:nvPicPr>
          <p:cNvPr id="407" name="Google Shape;407;p34"/>
          <p:cNvPicPr preferRelativeResize="0"/>
          <p:nvPr/>
        </p:nvPicPr>
        <p:blipFill rotWithShape="1">
          <a:blip r:embed="rId12">
            <a:alphaModFix/>
          </a:blip>
          <a:srcRect/>
          <a:stretch/>
        </p:blipFill>
        <p:spPr>
          <a:xfrm>
            <a:off x="897227" y="2112950"/>
            <a:ext cx="2097494" cy="2056901"/>
          </a:xfrm>
          <a:prstGeom prst="rect">
            <a:avLst/>
          </a:prstGeom>
          <a:noFill/>
          <a:ln>
            <a:noFill/>
          </a:ln>
        </p:spPr>
      </p:pic>
      <p:pic>
        <p:nvPicPr>
          <p:cNvPr id="408" name="Google Shape;408;p34"/>
          <p:cNvPicPr preferRelativeResize="0"/>
          <p:nvPr/>
        </p:nvPicPr>
        <p:blipFill>
          <a:blip r:embed="rId3">
            <a:alphaModFix/>
          </a:blip>
          <a:stretch>
            <a:fillRect/>
          </a:stretch>
        </p:blipFill>
        <p:spPr>
          <a:xfrm>
            <a:off x="7256567" y="925361"/>
            <a:ext cx="959260" cy="980522"/>
          </a:xfrm>
          <a:prstGeom prst="rect">
            <a:avLst/>
          </a:prstGeom>
          <a:noFill/>
          <a:ln>
            <a:noFill/>
          </a:ln>
        </p:spPr>
      </p:pic>
      <p:sp>
        <p:nvSpPr>
          <p:cNvPr id="409" name="Google Shape;409;p34"/>
          <p:cNvSpPr/>
          <p:nvPr/>
        </p:nvSpPr>
        <p:spPr>
          <a:xfrm>
            <a:off x="12840886" y="616141"/>
            <a:ext cx="2628527" cy="2628527"/>
          </a:xfrm>
          <a:prstGeom prst="ellipse">
            <a:avLst/>
          </a:prstGeom>
          <a:solidFill>
            <a:srgbClr val="B40F65"/>
          </a:solidFill>
          <a:ln>
            <a:noFill/>
          </a:ln>
          <a:effectLst>
            <a:outerShdw blurRad="314325" dist="314325" dir="3780000" algn="bl" rotWithShape="0">
              <a:srgbClr val="000000">
                <a:alpha val="16000"/>
              </a:srgbClr>
            </a:outerShdw>
          </a:effectLst>
        </p:spPr>
        <p:txBody>
          <a:bodyPr spcFirstLastPara="1" wrap="square" lIns="121912" tIns="121912" rIns="121912" bIns="121912" anchor="ctr" anchorCtr="0">
            <a:noAutofit/>
          </a:bodyPr>
          <a:lstStyle/>
          <a:p>
            <a:pPr algn="ctr"/>
            <a:endParaRPr sz="2534" b="1">
              <a:solidFill>
                <a:srgbClr val="FFFFFF"/>
              </a:solidFill>
            </a:endParaRPr>
          </a:p>
          <a:p>
            <a:pPr algn="ctr"/>
            <a:endParaRPr sz="2534" b="1">
              <a:solidFill>
                <a:srgbClr val="FFFFFF"/>
              </a:solidFill>
            </a:endParaRPr>
          </a:p>
        </p:txBody>
      </p:sp>
      <p:sp>
        <p:nvSpPr>
          <p:cNvPr id="410" name="Google Shape;410;p34"/>
          <p:cNvSpPr txBox="1"/>
          <p:nvPr/>
        </p:nvSpPr>
        <p:spPr>
          <a:xfrm>
            <a:off x="12772181" y="1190595"/>
            <a:ext cx="2898683" cy="867685"/>
          </a:xfrm>
          <a:prstGeom prst="rect">
            <a:avLst/>
          </a:prstGeom>
          <a:noFill/>
          <a:ln>
            <a:noFill/>
          </a:ln>
        </p:spPr>
        <p:txBody>
          <a:bodyPr spcFirstLastPara="1" wrap="square" lIns="121912" tIns="121912" rIns="121912" bIns="121912" anchor="t" anchorCtr="0">
            <a:noAutofit/>
          </a:bodyPr>
          <a:lstStyle/>
          <a:p>
            <a:pPr algn="ctr"/>
            <a:r>
              <a:rPr lang="en-US" sz="3500" b="1" dirty="0">
                <a:solidFill>
                  <a:srgbClr val="FFFFFF"/>
                </a:solidFill>
                <a:latin typeface="Verdana" panose="020B0604030504040204" pitchFamily="34" charset="0"/>
                <a:ea typeface="Verdana" panose="020B0604030504040204" pitchFamily="34" charset="0"/>
                <a:cs typeface="Verdana" panose="020B0604030504040204" pitchFamily="34" charset="0"/>
              </a:rPr>
              <a:t>70-80%</a:t>
            </a:r>
            <a:endParaRPr sz="35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11" name="Google Shape;411;p34"/>
          <p:cNvSpPr txBox="1"/>
          <p:nvPr/>
        </p:nvSpPr>
        <p:spPr>
          <a:xfrm>
            <a:off x="12828320" y="1837580"/>
            <a:ext cx="2679062" cy="1291726"/>
          </a:xfrm>
          <a:prstGeom prst="rect">
            <a:avLst/>
          </a:prstGeom>
          <a:noFill/>
          <a:ln>
            <a:noFill/>
          </a:ln>
        </p:spPr>
        <p:txBody>
          <a:bodyPr spcFirstLastPara="1" wrap="square" lIns="121912" tIns="60939" rIns="121912" bIns="60939" anchor="t" anchorCtr="0">
            <a:noAutofit/>
          </a:bodyPr>
          <a:lstStyle/>
          <a:p>
            <a:pPr algn="ctr">
              <a:buClr>
                <a:schemeClr val="dk1"/>
              </a:buClr>
            </a:pPr>
            <a:r>
              <a:rPr lang="en-US" sz="1600" b="1" dirty="0" err="1">
                <a:solidFill>
                  <a:srgbClr val="FFFFFF"/>
                </a:solidFill>
                <a:latin typeface="Verdana" panose="020B0604030504040204" pitchFamily="34" charset="0"/>
                <a:ea typeface="Verdana" panose="020B0604030504040204" pitchFamily="34" charset="0"/>
                <a:cs typeface="Verdana" panose="020B0604030504040204" pitchFamily="34" charset="0"/>
              </a:rPr>
              <a:t>Investicija</a:t>
            </a: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 se </a:t>
            </a:r>
            <a:r>
              <a:rPr lang="en-US" sz="1600" b="1" dirty="0" err="1">
                <a:solidFill>
                  <a:srgbClr val="FFFFFF"/>
                </a:solidFill>
                <a:latin typeface="Verdana" panose="020B0604030504040204" pitchFamily="34" charset="0"/>
                <a:ea typeface="Verdana" panose="020B0604030504040204" pitchFamily="34" charset="0"/>
                <a:cs typeface="Verdana" panose="020B0604030504040204" pitchFamily="34" charset="0"/>
              </a:rPr>
              <a:t>odnose</a:t>
            </a: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6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na</a:t>
            </a: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600" b="1" dirty="0" err="1">
                <a:solidFill>
                  <a:srgbClr val="FFFFFF"/>
                </a:solidFill>
                <a:latin typeface="Verdana" panose="020B0604030504040204" pitchFamily="34" charset="0"/>
                <a:ea typeface="Verdana" panose="020B0604030504040204" pitchFamily="34" charset="0"/>
                <a:cs typeface="Verdana" panose="020B0604030504040204" pitchFamily="34" charset="0"/>
              </a:rPr>
              <a:t>tehnološku</a:t>
            </a: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600" b="1" dirty="0" err="1">
                <a:solidFill>
                  <a:srgbClr val="FFFFFF"/>
                </a:solidFill>
                <a:latin typeface="Verdana" panose="020B0604030504040204" pitchFamily="34" charset="0"/>
                <a:ea typeface="Verdana" panose="020B0604030504040204" pitchFamily="34" charset="0"/>
                <a:cs typeface="Verdana" panose="020B0604030504040204" pitchFamily="34" charset="0"/>
              </a:rPr>
              <a:t>opremu</a:t>
            </a:r>
            <a:endParaRPr sz="16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buClr>
                <a:schemeClr val="dk1"/>
              </a:buClr>
            </a:pPr>
            <a:endParaRPr sz="16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26" name="Picture 25">
            <a:extLst>
              <a:ext uri="{FF2B5EF4-FFF2-40B4-BE49-F238E27FC236}">
                <a16:creationId xmlns:a16="http://schemas.microsoft.com/office/drawing/2014/main" id="{8A264099-AA1A-2740-8195-26B8E6685401}"/>
              </a:ext>
            </a:extLst>
          </p:cNvPr>
          <p:cNvPicPr>
            <a:picLocks noChangeAspect="1"/>
          </p:cNvPicPr>
          <p:nvPr/>
        </p:nvPicPr>
        <p:blipFill>
          <a:blip r:embed="rId13"/>
          <a:stretch>
            <a:fillRect/>
          </a:stretch>
        </p:blipFill>
        <p:spPr>
          <a:xfrm rot="10800000">
            <a:off x="-55639" y="-19561"/>
            <a:ext cx="5478539" cy="365354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35"/>
          <p:cNvPicPr preferRelativeResize="0"/>
          <p:nvPr/>
        </p:nvPicPr>
        <p:blipFill>
          <a:blip r:embed="rId3">
            <a:alphaModFix/>
          </a:blip>
          <a:stretch>
            <a:fillRect/>
          </a:stretch>
        </p:blipFill>
        <p:spPr>
          <a:xfrm>
            <a:off x="6876265" y="1125738"/>
            <a:ext cx="959256" cy="980524"/>
          </a:xfrm>
          <a:prstGeom prst="rect">
            <a:avLst/>
          </a:prstGeom>
          <a:noFill/>
          <a:ln>
            <a:noFill/>
          </a:ln>
        </p:spPr>
      </p:pic>
      <p:grpSp>
        <p:nvGrpSpPr>
          <p:cNvPr id="417" name="Google Shape;417;p35"/>
          <p:cNvGrpSpPr/>
          <p:nvPr/>
        </p:nvGrpSpPr>
        <p:grpSpPr>
          <a:xfrm>
            <a:off x="-1402714" y="988453"/>
            <a:ext cx="9026611" cy="10476655"/>
            <a:chOff x="5098292" y="346610"/>
            <a:chExt cx="6769297" cy="7856724"/>
          </a:xfrm>
        </p:grpSpPr>
        <p:pic>
          <p:nvPicPr>
            <p:cNvPr id="418" name="Google Shape;418;p35"/>
            <p:cNvPicPr preferRelativeResize="0"/>
            <p:nvPr/>
          </p:nvPicPr>
          <p:blipFill>
            <a:blip r:embed="rId3">
              <a:alphaModFix/>
            </a:blip>
            <a:stretch>
              <a:fillRect/>
            </a:stretch>
          </p:blipFill>
          <p:spPr>
            <a:xfrm>
              <a:off x="5098292" y="1204513"/>
              <a:ext cx="882954" cy="813324"/>
            </a:xfrm>
            <a:prstGeom prst="rect">
              <a:avLst/>
            </a:prstGeom>
            <a:noFill/>
            <a:ln>
              <a:noFill/>
            </a:ln>
          </p:spPr>
        </p:pic>
        <p:pic>
          <p:nvPicPr>
            <p:cNvPr id="419" name="Google Shape;419;p35"/>
            <p:cNvPicPr preferRelativeResize="0"/>
            <p:nvPr/>
          </p:nvPicPr>
          <p:blipFill rotWithShape="1">
            <a:blip r:embed="rId4">
              <a:alphaModFix/>
            </a:blip>
            <a:srcRect l="12031" r="6236"/>
            <a:stretch/>
          </p:blipFill>
          <p:spPr>
            <a:xfrm>
              <a:off x="5467266" y="346610"/>
              <a:ext cx="2294100" cy="2271600"/>
            </a:xfrm>
            <a:prstGeom prst="rect">
              <a:avLst/>
            </a:prstGeom>
            <a:noFill/>
            <a:ln>
              <a:noFill/>
            </a:ln>
          </p:spPr>
        </p:pic>
        <p:pic>
          <p:nvPicPr>
            <p:cNvPr id="420" name="Google Shape;420;p35"/>
            <p:cNvPicPr preferRelativeResize="0"/>
            <p:nvPr/>
          </p:nvPicPr>
          <p:blipFill rotWithShape="1">
            <a:blip r:embed="rId5">
              <a:alphaModFix/>
            </a:blip>
            <a:srcRect l="6016" r="6016"/>
            <a:stretch/>
          </p:blipFill>
          <p:spPr>
            <a:xfrm>
              <a:off x="5481796" y="2865252"/>
              <a:ext cx="2264909" cy="2239435"/>
            </a:xfrm>
            <a:prstGeom prst="rect">
              <a:avLst/>
            </a:prstGeom>
            <a:noFill/>
            <a:ln>
              <a:noFill/>
            </a:ln>
          </p:spPr>
        </p:pic>
        <p:pic>
          <p:nvPicPr>
            <p:cNvPr id="421" name="Google Shape;421;p35"/>
            <p:cNvPicPr preferRelativeResize="0"/>
            <p:nvPr/>
          </p:nvPicPr>
          <p:blipFill rotWithShape="1">
            <a:blip r:embed="rId4">
              <a:alphaModFix amt="70000"/>
            </a:blip>
            <a:srcRect l="12809" t="9123" r="12802"/>
            <a:stretch/>
          </p:blipFill>
          <p:spPr>
            <a:xfrm>
              <a:off x="7992872" y="5553713"/>
              <a:ext cx="1355385" cy="1340136"/>
            </a:xfrm>
            <a:prstGeom prst="rect">
              <a:avLst/>
            </a:prstGeom>
            <a:noFill/>
            <a:ln>
              <a:noFill/>
            </a:ln>
          </p:spPr>
        </p:pic>
        <p:pic>
          <p:nvPicPr>
            <p:cNvPr id="422" name="Google Shape;422;p35"/>
            <p:cNvPicPr preferRelativeResize="0"/>
            <p:nvPr/>
          </p:nvPicPr>
          <p:blipFill rotWithShape="1">
            <a:blip r:embed="rId6">
              <a:alphaModFix/>
            </a:blip>
            <a:srcRect l="8685" r="8676"/>
            <a:stretch/>
          </p:blipFill>
          <p:spPr>
            <a:xfrm>
              <a:off x="5474541" y="5297131"/>
              <a:ext cx="2279428" cy="2271657"/>
            </a:xfrm>
            <a:prstGeom prst="rect">
              <a:avLst/>
            </a:prstGeom>
            <a:noFill/>
            <a:ln>
              <a:noFill/>
            </a:ln>
          </p:spPr>
        </p:pic>
        <p:pic>
          <p:nvPicPr>
            <p:cNvPr id="423" name="Google Shape;423;p35"/>
            <p:cNvPicPr preferRelativeResize="0"/>
            <p:nvPr/>
          </p:nvPicPr>
          <p:blipFill>
            <a:blip r:embed="rId7">
              <a:alphaModFix amt="70000"/>
            </a:blip>
            <a:stretch>
              <a:fillRect/>
            </a:stretch>
          </p:blipFill>
          <p:spPr>
            <a:xfrm>
              <a:off x="7992870" y="4020925"/>
              <a:ext cx="1355385" cy="1350754"/>
            </a:xfrm>
            <a:prstGeom prst="rect">
              <a:avLst/>
            </a:prstGeom>
            <a:noFill/>
            <a:ln>
              <a:noFill/>
            </a:ln>
          </p:spPr>
        </p:pic>
        <p:pic>
          <p:nvPicPr>
            <p:cNvPr id="424" name="Google Shape;424;p35"/>
            <p:cNvPicPr preferRelativeResize="0"/>
            <p:nvPr/>
          </p:nvPicPr>
          <p:blipFill rotWithShape="1">
            <a:blip r:embed="rId8">
              <a:alphaModFix amt="70000"/>
            </a:blip>
            <a:srcRect l="8888" r="8888"/>
            <a:stretch/>
          </p:blipFill>
          <p:spPr>
            <a:xfrm>
              <a:off x="7992868" y="2488133"/>
              <a:ext cx="1355385" cy="1350754"/>
            </a:xfrm>
            <a:prstGeom prst="rect">
              <a:avLst/>
            </a:prstGeom>
            <a:noFill/>
            <a:ln>
              <a:noFill/>
            </a:ln>
          </p:spPr>
        </p:pic>
        <p:pic>
          <p:nvPicPr>
            <p:cNvPr id="425" name="Google Shape;425;p35"/>
            <p:cNvPicPr preferRelativeResize="0"/>
            <p:nvPr/>
          </p:nvPicPr>
          <p:blipFill rotWithShape="1">
            <a:blip r:embed="rId9">
              <a:alphaModFix amt="70000"/>
            </a:blip>
            <a:srcRect l="5947" r="5947"/>
            <a:stretch/>
          </p:blipFill>
          <p:spPr>
            <a:xfrm>
              <a:off x="7995867" y="971913"/>
              <a:ext cx="1349387" cy="1334195"/>
            </a:xfrm>
            <a:prstGeom prst="rect">
              <a:avLst/>
            </a:prstGeom>
            <a:noFill/>
            <a:ln>
              <a:noFill/>
            </a:ln>
          </p:spPr>
        </p:pic>
        <p:grpSp>
          <p:nvGrpSpPr>
            <p:cNvPr id="426" name="Google Shape;426;p35"/>
            <p:cNvGrpSpPr/>
            <p:nvPr/>
          </p:nvGrpSpPr>
          <p:grpSpPr>
            <a:xfrm>
              <a:off x="9573626" y="981156"/>
              <a:ext cx="2293963" cy="7222178"/>
              <a:chOff x="2952225" y="1531900"/>
              <a:chExt cx="2925600" cy="8300400"/>
            </a:xfrm>
          </p:grpSpPr>
          <p:pic>
            <p:nvPicPr>
              <p:cNvPr id="427" name="Google Shape;427;p35"/>
              <p:cNvPicPr preferRelativeResize="0"/>
              <p:nvPr/>
            </p:nvPicPr>
            <p:blipFill>
              <a:blip r:embed="rId10">
                <a:alphaModFix amt="36000"/>
              </a:blip>
              <a:stretch>
                <a:fillRect/>
              </a:stretch>
            </p:blipFill>
            <p:spPr>
              <a:xfrm>
                <a:off x="2952225" y="1531900"/>
                <a:ext cx="2925600" cy="2610900"/>
              </a:xfrm>
              <a:prstGeom prst="rect">
                <a:avLst/>
              </a:prstGeom>
              <a:noFill/>
              <a:ln>
                <a:noFill/>
              </a:ln>
            </p:spPr>
          </p:pic>
          <p:pic>
            <p:nvPicPr>
              <p:cNvPr id="428" name="Google Shape;428;p35"/>
              <p:cNvPicPr preferRelativeResize="0"/>
              <p:nvPr/>
            </p:nvPicPr>
            <p:blipFill>
              <a:blip r:embed="rId11">
                <a:alphaModFix amt="36000"/>
              </a:blip>
              <a:stretch>
                <a:fillRect/>
              </a:stretch>
            </p:blipFill>
            <p:spPr>
              <a:xfrm>
                <a:off x="2970756" y="4426558"/>
                <a:ext cx="2888547" cy="2573767"/>
              </a:xfrm>
              <a:prstGeom prst="rect">
                <a:avLst/>
              </a:prstGeom>
              <a:noFill/>
              <a:ln>
                <a:noFill/>
              </a:ln>
            </p:spPr>
          </p:pic>
          <p:pic>
            <p:nvPicPr>
              <p:cNvPr id="429" name="Google Shape;429;p35"/>
              <p:cNvPicPr preferRelativeResize="0"/>
              <p:nvPr/>
            </p:nvPicPr>
            <p:blipFill>
              <a:blip r:embed="rId7">
                <a:alphaModFix amt="36000"/>
              </a:blip>
              <a:stretch>
                <a:fillRect/>
              </a:stretch>
            </p:blipFill>
            <p:spPr>
              <a:xfrm>
                <a:off x="2961503" y="7221500"/>
                <a:ext cx="2907063" cy="2610800"/>
              </a:xfrm>
              <a:prstGeom prst="rect">
                <a:avLst/>
              </a:prstGeom>
              <a:noFill/>
              <a:ln>
                <a:noFill/>
              </a:ln>
            </p:spPr>
          </p:pic>
        </p:grpSp>
      </p:grpSp>
      <p:grpSp>
        <p:nvGrpSpPr>
          <p:cNvPr id="431" name="Google Shape;431;p35"/>
          <p:cNvGrpSpPr/>
          <p:nvPr/>
        </p:nvGrpSpPr>
        <p:grpSpPr>
          <a:xfrm>
            <a:off x="8205200" y="4263662"/>
            <a:ext cx="5811304" cy="168449"/>
            <a:chOff x="469625" y="3774750"/>
            <a:chExt cx="3960785" cy="126324"/>
          </a:xfrm>
        </p:grpSpPr>
        <p:cxnSp>
          <p:nvCxnSpPr>
            <p:cNvPr id="432" name="Google Shape;432;p35"/>
            <p:cNvCxnSpPr/>
            <p:nvPr/>
          </p:nvCxnSpPr>
          <p:spPr>
            <a:xfrm>
              <a:off x="469625" y="3837849"/>
              <a:ext cx="3900900" cy="0"/>
            </a:xfrm>
            <a:prstGeom prst="straightConnector1">
              <a:avLst/>
            </a:prstGeom>
            <a:noFill/>
            <a:ln w="12700" cap="flat" cmpd="sng">
              <a:solidFill>
                <a:srgbClr val="B51066"/>
              </a:solidFill>
              <a:prstDash val="solid"/>
              <a:miter lim="800000"/>
              <a:headEnd type="none" w="sm" len="sm"/>
              <a:tailEnd type="none" w="sm" len="sm"/>
            </a:ln>
          </p:spPr>
        </p:cxnSp>
        <p:sp>
          <p:nvSpPr>
            <p:cNvPr id="433" name="Google Shape;433;p35"/>
            <p:cNvSpPr/>
            <p:nvPr/>
          </p:nvSpPr>
          <p:spPr>
            <a:xfrm>
              <a:off x="4323610" y="3774750"/>
              <a:ext cx="106800" cy="126324"/>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Verdana" panose="020B0604030504040204" pitchFamily="34" charset="0"/>
                <a:ea typeface="Verdana" panose="020B0604030504040204" pitchFamily="34" charset="0"/>
                <a:cs typeface="Verdana" panose="020B0604030504040204" pitchFamily="34" charset="0"/>
                <a:sym typeface="Calibri"/>
              </a:endParaRPr>
            </a:p>
          </p:txBody>
        </p:sp>
      </p:grpSp>
      <p:sp>
        <p:nvSpPr>
          <p:cNvPr id="434" name="Google Shape;434;p35"/>
          <p:cNvSpPr txBox="1"/>
          <p:nvPr/>
        </p:nvSpPr>
        <p:spPr>
          <a:xfrm>
            <a:off x="8005043" y="2750409"/>
            <a:ext cx="5553383" cy="1282927"/>
          </a:xfrm>
          <a:prstGeom prst="rect">
            <a:avLst/>
          </a:prstGeom>
          <a:noFill/>
          <a:ln>
            <a:noFill/>
          </a:ln>
        </p:spPr>
        <p:txBody>
          <a:bodyPr spcFirstLastPara="1" wrap="square" lIns="121912" tIns="121912" rIns="121912" bIns="121912" anchor="t" anchorCtr="0">
            <a:noAutofit/>
          </a:bodyPr>
          <a:lstStyle/>
          <a:p>
            <a:r>
              <a:rPr lang="en-US" sz="4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Izrada</a:t>
            </a:r>
            <a:r>
              <a:rPr lang="en-US" sz="4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4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najvažnijih</a:t>
            </a:r>
            <a:r>
              <a:rPr lang="en-US" sz="4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4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komponenti</a:t>
            </a:r>
            <a:endParaRPr sz="40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435" name="Google Shape;435;p35"/>
          <p:cNvSpPr txBox="1"/>
          <p:nvPr/>
        </p:nvSpPr>
        <p:spPr>
          <a:xfrm>
            <a:off x="8104470" y="4484655"/>
            <a:ext cx="5848534" cy="1732571"/>
          </a:xfrm>
          <a:prstGeom prst="rect">
            <a:avLst/>
          </a:prstGeom>
          <a:noFill/>
          <a:ln>
            <a:noFill/>
          </a:ln>
        </p:spPr>
        <p:txBody>
          <a:bodyPr spcFirstLastPara="1" wrap="square" lIns="121912" tIns="60939" rIns="121912" bIns="60939" anchor="t" anchorCtr="0">
            <a:noAutofit/>
          </a:bodyPr>
          <a:lstStyle/>
          <a:p>
            <a:pPr>
              <a:buClr>
                <a:schemeClr val="dk1"/>
              </a:buClr>
            </a:pP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Mi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smo</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stručnjaci</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za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tehničku</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keramiku</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plastične</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delove</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za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elektrotehničku</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automobilsku</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industriju</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a:t>
            </a:r>
            <a:endParaRPr sz="2500"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pic>
        <p:nvPicPr>
          <p:cNvPr id="436" name="Google Shape;436;p35"/>
          <p:cNvPicPr preferRelativeResize="0"/>
          <p:nvPr/>
        </p:nvPicPr>
        <p:blipFill>
          <a:blip r:embed="rId3">
            <a:alphaModFix/>
          </a:blip>
          <a:stretch>
            <a:fillRect/>
          </a:stretch>
        </p:blipFill>
        <p:spPr>
          <a:xfrm rot="5400000">
            <a:off x="6710934" y="1838604"/>
            <a:ext cx="975541" cy="898609"/>
          </a:xfrm>
          <a:prstGeom prst="rect">
            <a:avLst/>
          </a:prstGeom>
          <a:noFill/>
          <a:ln>
            <a:noFill/>
          </a:ln>
        </p:spPr>
      </p:pic>
      <p:grpSp>
        <p:nvGrpSpPr>
          <p:cNvPr id="438" name="Google Shape;438;p35"/>
          <p:cNvGrpSpPr/>
          <p:nvPr/>
        </p:nvGrpSpPr>
        <p:grpSpPr>
          <a:xfrm>
            <a:off x="8344369" y="7590308"/>
            <a:ext cx="4385013" cy="139214"/>
            <a:chOff x="-237316" y="3557111"/>
            <a:chExt cx="3288439" cy="104400"/>
          </a:xfrm>
        </p:grpSpPr>
        <p:cxnSp>
          <p:nvCxnSpPr>
            <p:cNvPr id="439" name="Google Shape;439;p35"/>
            <p:cNvCxnSpPr>
              <a:cxnSpLocks/>
            </p:cNvCxnSpPr>
            <p:nvPr/>
          </p:nvCxnSpPr>
          <p:spPr>
            <a:xfrm>
              <a:off x="-237316" y="3609252"/>
              <a:ext cx="3214467" cy="0"/>
            </a:xfrm>
            <a:prstGeom prst="straightConnector1">
              <a:avLst/>
            </a:prstGeom>
            <a:noFill/>
            <a:ln w="12700" cap="flat" cmpd="sng">
              <a:solidFill>
                <a:srgbClr val="B51066"/>
              </a:solidFill>
              <a:prstDash val="solid"/>
              <a:miter lim="800000"/>
              <a:headEnd type="none" w="sm" len="sm"/>
              <a:tailEnd type="none" w="sm" len="sm"/>
            </a:ln>
          </p:spPr>
        </p:cxnSp>
        <p:sp>
          <p:nvSpPr>
            <p:cNvPr id="440" name="Google Shape;440;p35"/>
            <p:cNvSpPr/>
            <p:nvPr/>
          </p:nvSpPr>
          <p:spPr>
            <a:xfrm>
              <a:off x="2944323" y="3557111"/>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Verdana" panose="020B0604030504040204" pitchFamily="34" charset="0"/>
                <a:ea typeface="Verdana" panose="020B0604030504040204" pitchFamily="34" charset="0"/>
                <a:cs typeface="Verdana" panose="020B0604030504040204" pitchFamily="34" charset="0"/>
                <a:sym typeface="Calibri"/>
              </a:endParaRPr>
            </a:p>
          </p:txBody>
        </p:sp>
      </p:grpSp>
      <p:sp>
        <p:nvSpPr>
          <p:cNvPr id="441" name="Google Shape;441;p35"/>
          <p:cNvSpPr txBox="1"/>
          <p:nvPr/>
        </p:nvSpPr>
        <p:spPr>
          <a:xfrm>
            <a:off x="8141323" y="6772112"/>
            <a:ext cx="6087794" cy="817680"/>
          </a:xfrm>
          <a:prstGeom prst="rect">
            <a:avLst/>
          </a:prstGeom>
          <a:noFill/>
          <a:ln>
            <a:noFill/>
          </a:ln>
        </p:spPr>
        <p:txBody>
          <a:bodyPr spcFirstLastPara="1" wrap="square" lIns="121912" tIns="121912" rIns="121912" bIns="121912" anchor="t" anchorCtr="0">
            <a:noAutofit/>
          </a:bodyPr>
          <a:lstStyle/>
          <a:p>
            <a:r>
              <a:rPr lang="en-US" sz="4001" b="1" dirty="0" err="1">
                <a:solidFill>
                  <a:srgbClr val="B51066"/>
                </a:solidFill>
                <a:latin typeface="Verdana" panose="020B0604030504040204" pitchFamily="34" charset="0"/>
                <a:ea typeface="Verdana" panose="020B0604030504040204" pitchFamily="34" charset="0"/>
                <a:cs typeface="Verdana" panose="020B0604030504040204" pitchFamily="34" charset="0"/>
              </a:rPr>
              <a:t>Sopstvena</a:t>
            </a:r>
            <a:r>
              <a:rPr lang="en-US" sz="4001"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4001" b="1" dirty="0" err="1">
                <a:solidFill>
                  <a:srgbClr val="B51066"/>
                </a:solidFill>
                <a:latin typeface="Verdana" panose="020B0604030504040204" pitchFamily="34" charset="0"/>
                <a:ea typeface="Verdana" panose="020B0604030504040204" pitchFamily="34" charset="0"/>
                <a:cs typeface="Verdana" panose="020B0604030504040204" pitchFamily="34" charset="0"/>
              </a:rPr>
              <a:t>izrada</a:t>
            </a:r>
            <a:r>
              <a:rPr lang="en-US" sz="4001"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endParaRPr sz="4001"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442" name="Google Shape;442;p35"/>
          <p:cNvSpPr txBox="1"/>
          <p:nvPr/>
        </p:nvSpPr>
        <p:spPr>
          <a:xfrm>
            <a:off x="8204668" y="7758584"/>
            <a:ext cx="6087794" cy="1732569"/>
          </a:xfrm>
          <a:prstGeom prst="rect">
            <a:avLst/>
          </a:prstGeom>
          <a:noFill/>
          <a:ln>
            <a:noFill/>
          </a:ln>
        </p:spPr>
        <p:txBody>
          <a:bodyPr spcFirstLastPara="1" wrap="square" lIns="121912" tIns="60939" rIns="121912" bIns="60939" anchor="t" anchorCtr="0">
            <a:noAutofit/>
          </a:bodyPr>
          <a:lstStyle/>
          <a:p>
            <a:pPr>
              <a:buClr>
                <a:schemeClr val="dk1"/>
              </a:buClr>
            </a:pP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Alata</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montažnih</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linija</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za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proizvodnju</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naših</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proizvoda</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a:t>
            </a:r>
            <a:endParaRPr sz="2500"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43" name="Google Shape;443;p35"/>
          <p:cNvGrpSpPr/>
          <p:nvPr/>
        </p:nvGrpSpPr>
        <p:grpSpPr>
          <a:xfrm>
            <a:off x="12977637" y="655705"/>
            <a:ext cx="2628527" cy="2628527"/>
            <a:chOff x="3625875" y="154313"/>
            <a:chExt cx="2438400" cy="2438400"/>
          </a:xfrm>
        </p:grpSpPr>
        <p:sp>
          <p:nvSpPr>
            <p:cNvPr id="444" name="Google Shape;444;p35"/>
            <p:cNvSpPr/>
            <p:nvPr/>
          </p:nvSpPr>
          <p:spPr>
            <a:xfrm>
              <a:off x="3625875" y="154313"/>
              <a:ext cx="2438400" cy="2438400"/>
            </a:xfrm>
            <a:prstGeom prst="ellipse">
              <a:avLst/>
            </a:prstGeom>
            <a:solidFill>
              <a:srgbClr val="B40F65"/>
            </a:solidFill>
            <a:ln>
              <a:noFill/>
            </a:ln>
            <a:effectLst>
              <a:outerShdw blurRad="314325" dist="314325" dir="3780000" algn="bl" rotWithShape="0">
                <a:srgbClr val="000000">
                  <a:alpha val="16000"/>
                </a:srgbClr>
              </a:outerShdw>
            </a:effectLst>
          </p:spPr>
          <p:txBody>
            <a:bodyPr spcFirstLastPara="1" wrap="square" lIns="121912" tIns="121912" rIns="121912" bIns="121912" anchor="ctr" anchorCtr="0">
              <a:noAutofit/>
            </a:bodyPr>
            <a:lstStyle/>
            <a:p>
              <a:pPr algn="ctr"/>
              <a:endParaRPr sz="2534" b="1">
                <a:solidFill>
                  <a:srgbClr val="FFFFFF"/>
                </a:solidFill>
              </a:endParaRPr>
            </a:p>
            <a:p>
              <a:pPr algn="ctr"/>
              <a:endParaRPr sz="2534" b="1">
                <a:solidFill>
                  <a:srgbClr val="FFFFFF"/>
                </a:solidFill>
              </a:endParaRPr>
            </a:p>
          </p:txBody>
        </p:sp>
        <p:pic>
          <p:nvPicPr>
            <p:cNvPr id="445" name="Google Shape;445;p35"/>
            <p:cNvPicPr preferRelativeResize="0"/>
            <p:nvPr/>
          </p:nvPicPr>
          <p:blipFill rotWithShape="1">
            <a:blip r:embed="rId12">
              <a:alphaModFix/>
            </a:blip>
            <a:srcRect t="22260" b="21892"/>
            <a:stretch/>
          </p:blipFill>
          <p:spPr>
            <a:xfrm>
              <a:off x="4152210" y="714697"/>
              <a:ext cx="1309831" cy="731575"/>
            </a:xfrm>
            <a:prstGeom prst="rect">
              <a:avLst/>
            </a:prstGeom>
            <a:noFill/>
            <a:ln>
              <a:noFill/>
            </a:ln>
          </p:spPr>
        </p:pic>
        <p:sp>
          <p:nvSpPr>
            <p:cNvPr id="446" name="Google Shape;446;p35"/>
            <p:cNvSpPr txBox="1"/>
            <p:nvPr/>
          </p:nvSpPr>
          <p:spPr>
            <a:xfrm>
              <a:off x="3767625" y="1388175"/>
              <a:ext cx="2154900" cy="603900"/>
            </a:xfrm>
            <a:prstGeom prst="rect">
              <a:avLst/>
            </a:prstGeom>
            <a:noFill/>
            <a:ln>
              <a:noFill/>
            </a:ln>
          </p:spPr>
          <p:txBody>
            <a:bodyPr spcFirstLastPara="1" wrap="square" lIns="121912" tIns="121912" rIns="121912" bIns="121912" anchor="t" anchorCtr="0">
              <a:noAutofit/>
            </a:bodyPr>
            <a:lstStyle/>
            <a:p>
              <a:pPr algn="ctr"/>
              <a:r>
                <a:rPr lang="en-US" sz="2800" b="1" dirty="0">
                  <a:solidFill>
                    <a:srgbClr val="FFFFFF"/>
                  </a:solidFill>
                  <a:latin typeface="Verdana" panose="020B0604030504040204" pitchFamily="34" charset="0"/>
                  <a:ea typeface="Verdana" panose="020B0604030504040204" pitchFamily="34" charset="0"/>
                  <a:cs typeface="Verdana" panose="020B0604030504040204" pitchFamily="34" charset="0"/>
                </a:rPr>
                <a:t>In-house</a:t>
              </a:r>
              <a:endParaRPr sz="2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37" name="Picture 36">
            <a:extLst>
              <a:ext uri="{FF2B5EF4-FFF2-40B4-BE49-F238E27FC236}">
                <a16:creationId xmlns:a16="http://schemas.microsoft.com/office/drawing/2014/main" id="{A699892F-55B6-B94E-9D9F-1B589DA85137}"/>
              </a:ext>
            </a:extLst>
          </p:cNvPr>
          <p:cNvPicPr>
            <a:picLocks noChangeAspect="1"/>
          </p:cNvPicPr>
          <p:nvPr/>
        </p:nvPicPr>
        <p:blipFill>
          <a:blip r:embed="rId3"/>
          <a:stretch>
            <a:fillRect/>
          </a:stretch>
        </p:blipFill>
        <p:spPr>
          <a:xfrm rot="10800000">
            <a:off x="-55639" y="-19561"/>
            <a:ext cx="5478539" cy="3653543"/>
          </a:xfrm>
          <a:prstGeom prst="rect">
            <a:avLst/>
          </a:prstGeom>
        </p:spPr>
      </p:pic>
      <p:grpSp>
        <p:nvGrpSpPr>
          <p:cNvPr id="452" name="Google Shape;452;p36"/>
          <p:cNvGrpSpPr/>
          <p:nvPr/>
        </p:nvGrpSpPr>
        <p:grpSpPr>
          <a:xfrm>
            <a:off x="686868" y="6846351"/>
            <a:ext cx="4091006" cy="139214"/>
            <a:chOff x="2271468" y="1183106"/>
            <a:chExt cx="3002500" cy="104400"/>
          </a:xfrm>
        </p:grpSpPr>
        <p:sp>
          <p:nvSpPr>
            <p:cNvPr id="453" name="Google Shape;453;p36"/>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454" name="Google Shape;454;p36"/>
            <p:cNvCxnSpPr/>
            <p:nvPr/>
          </p:nvCxnSpPr>
          <p:spPr>
            <a:xfrm>
              <a:off x="2271468" y="1235244"/>
              <a:ext cx="2950200" cy="0"/>
            </a:xfrm>
            <a:prstGeom prst="straightConnector1">
              <a:avLst/>
            </a:prstGeom>
            <a:noFill/>
            <a:ln w="12700" cap="flat" cmpd="sng">
              <a:solidFill>
                <a:srgbClr val="B51066"/>
              </a:solidFill>
              <a:prstDash val="solid"/>
              <a:miter lim="800000"/>
              <a:headEnd type="none" w="sm" len="sm"/>
              <a:tailEnd type="none" w="sm" len="sm"/>
            </a:ln>
          </p:spPr>
        </p:cxnSp>
      </p:grpSp>
      <p:sp>
        <p:nvSpPr>
          <p:cNvPr id="455" name="Google Shape;455;p36"/>
          <p:cNvSpPr txBox="1"/>
          <p:nvPr/>
        </p:nvSpPr>
        <p:spPr>
          <a:xfrm>
            <a:off x="788477" y="4539583"/>
            <a:ext cx="5009762" cy="2593853"/>
          </a:xfrm>
          <a:prstGeom prst="rect">
            <a:avLst/>
          </a:prstGeom>
          <a:noFill/>
          <a:ln>
            <a:noFill/>
          </a:ln>
        </p:spPr>
        <p:txBody>
          <a:bodyPr spcFirstLastPara="1" wrap="square" lIns="121912" tIns="121912" rIns="121912" bIns="121912" anchor="t" anchorCtr="0">
            <a:noAutofit/>
          </a:bodyPr>
          <a:lstStyle/>
          <a:p>
            <a:r>
              <a:rPr lang="en-US" sz="5400" b="1" dirty="0" err="1">
                <a:solidFill>
                  <a:srgbClr val="B51066"/>
                </a:solidFill>
                <a:latin typeface="Verdana" panose="020B0604030504040204" pitchFamily="34" charset="0"/>
                <a:ea typeface="Verdana" panose="020B0604030504040204" pitchFamily="34" charset="0"/>
                <a:cs typeface="Verdana" panose="020B0604030504040204" pitchFamily="34" charset="0"/>
              </a:rPr>
              <a:t>Dokazivanje</a:t>
            </a:r>
            <a:r>
              <a:rPr lang="en-US" sz="54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5400" b="1" dirty="0" err="1">
                <a:solidFill>
                  <a:srgbClr val="B51066"/>
                </a:solidFill>
                <a:latin typeface="Verdana" panose="020B0604030504040204" pitchFamily="34" charset="0"/>
                <a:ea typeface="Verdana" panose="020B0604030504040204" pitchFamily="34" charset="0"/>
                <a:cs typeface="Verdana" panose="020B0604030504040204" pitchFamily="34" charset="0"/>
              </a:rPr>
              <a:t>sigurnosti</a:t>
            </a:r>
            <a:endParaRPr sz="54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456" name="Google Shape;456;p36"/>
          <p:cNvSpPr txBox="1"/>
          <p:nvPr/>
        </p:nvSpPr>
        <p:spPr>
          <a:xfrm>
            <a:off x="903555" y="7205521"/>
            <a:ext cx="4798745" cy="1802576"/>
          </a:xfrm>
          <a:prstGeom prst="rect">
            <a:avLst/>
          </a:prstGeom>
          <a:noFill/>
          <a:ln>
            <a:noFill/>
          </a:ln>
        </p:spPr>
        <p:txBody>
          <a:bodyPr spcFirstLastPara="1" wrap="square" lIns="121912" tIns="121912" rIns="121912" bIns="121912" anchor="t" anchorCtr="0">
            <a:noAutofit/>
          </a:bodyPr>
          <a:lstStyle/>
          <a:p>
            <a:r>
              <a:rPr lang="en-US" sz="2800" dirty="0">
                <a:solidFill>
                  <a:srgbClr val="434343"/>
                </a:solidFill>
                <a:latin typeface="Verdana" panose="020B0604030504040204" pitchFamily="34" charset="0"/>
                <a:ea typeface="Verdana" panose="020B0604030504040204" pitchFamily="34" charset="0"/>
                <a:cs typeface="Verdana" panose="020B0604030504040204" pitchFamily="34" charset="0"/>
              </a:rPr>
              <a:t>ETI </a:t>
            </a:r>
            <a:r>
              <a:rPr lang="en-US" sz="2800" dirty="0" err="1">
                <a:solidFill>
                  <a:srgbClr val="434343"/>
                </a:solidFill>
                <a:latin typeface="Verdana" panose="020B0604030504040204" pitchFamily="34" charset="0"/>
                <a:ea typeface="Verdana" panose="020B0604030504040204" pitchFamily="34" charset="0"/>
                <a:cs typeface="Verdana" panose="020B0604030504040204" pitchFamily="34" charset="0"/>
              </a:rPr>
              <a:t>proizvodi</a:t>
            </a:r>
            <a:r>
              <a:rPr lang="en-US" sz="28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434343"/>
                </a:solidFill>
                <a:latin typeface="Verdana" panose="020B0604030504040204" pitchFamily="34" charset="0"/>
                <a:ea typeface="Verdana" panose="020B0604030504040204" pitchFamily="34" charset="0"/>
                <a:cs typeface="Verdana" panose="020B0604030504040204" pitchFamily="34" charset="0"/>
              </a:rPr>
              <a:t>su</a:t>
            </a:r>
            <a:r>
              <a:rPr lang="en-US" sz="2800" dirty="0">
                <a:solidFill>
                  <a:srgbClr val="434343"/>
                </a:solidFill>
                <a:latin typeface="Verdana" panose="020B0604030504040204" pitchFamily="34" charset="0"/>
                <a:ea typeface="Verdana" panose="020B0604030504040204" pitchFamily="34" charset="0"/>
                <a:cs typeface="Verdana" panose="020B0604030504040204" pitchFamily="34" charset="0"/>
              </a:rPr>
              <a:t> u </a:t>
            </a:r>
            <a:r>
              <a:rPr lang="en-US" sz="2800" dirty="0" err="1">
                <a:solidFill>
                  <a:srgbClr val="434343"/>
                </a:solidFill>
                <a:latin typeface="Verdana" panose="020B0604030504040204" pitchFamily="34" charset="0"/>
                <a:ea typeface="Verdana" panose="020B0604030504040204" pitchFamily="34" charset="0"/>
                <a:cs typeface="Verdana" panose="020B0604030504040204" pitchFamily="34" charset="0"/>
              </a:rPr>
              <a:t>skaldu</a:t>
            </a:r>
            <a:r>
              <a:rPr lang="en-US" sz="28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434343"/>
                </a:solidFill>
                <a:latin typeface="Verdana" panose="020B0604030504040204" pitchFamily="34" charset="0"/>
                <a:ea typeface="Verdana" panose="020B0604030504040204" pitchFamily="34" charset="0"/>
                <a:cs typeface="Verdana" panose="020B0604030504040204" pitchFamily="34" charset="0"/>
              </a:rPr>
              <a:t>sa</a:t>
            </a:r>
            <a:r>
              <a:rPr lang="en-US" sz="28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434343"/>
                </a:solidFill>
                <a:latin typeface="Verdana" panose="020B0604030504040204" pitchFamily="34" charset="0"/>
                <a:ea typeface="Verdana" panose="020B0604030504040204" pitchFamily="34" charset="0"/>
                <a:cs typeface="Verdana" panose="020B0604030504040204" pitchFamily="34" charset="0"/>
              </a:rPr>
              <a:t>svim</a:t>
            </a:r>
            <a:r>
              <a:rPr lang="en-US" sz="28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434343"/>
                </a:solidFill>
                <a:latin typeface="Verdana" panose="020B0604030504040204" pitchFamily="34" charset="0"/>
                <a:ea typeface="Verdana" panose="020B0604030504040204" pitchFamily="34" charset="0"/>
                <a:cs typeface="Verdana" panose="020B0604030504040204" pitchFamily="34" charset="0"/>
              </a:rPr>
              <a:t>postojećim</a:t>
            </a:r>
            <a:r>
              <a:rPr lang="en-US" sz="28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međunarodnim</a:t>
            </a:r>
            <a:r>
              <a:rPr lang="en-US" sz="2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standardima</a:t>
            </a:r>
            <a:r>
              <a:rPr lang="en-US" sz="2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kvaliteta</a:t>
            </a:r>
            <a:r>
              <a:rPr lang="en-US" sz="2800" b="1" dirty="0">
                <a:solidFill>
                  <a:srgbClr val="B51066"/>
                </a:solidFill>
                <a:latin typeface="Verdana" panose="020B0604030504040204" pitchFamily="34" charset="0"/>
                <a:ea typeface="Verdana" panose="020B0604030504040204" pitchFamily="34" charset="0"/>
                <a:cs typeface="Verdana" panose="020B0604030504040204" pitchFamily="34" charset="0"/>
              </a:rPr>
              <a:t>.</a:t>
            </a:r>
            <a:endParaRPr sz="28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pic>
        <p:nvPicPr>
          <p:cNvPr id="457" name="Google Shape;457;p36"/>
          <p:cNvPicPr preferRelativeResize="0"/>
          <p:nvPr/>
        </p:nvPicPr>
        <p:blipFill rotWithShape="1">
          <a:blip r:embed="rId4">
            <a:alphaModFix amt="29000"/>
          </a:blip>
          <a:srcRect t="6008" b="6017"/>
          <a:stretch/>
        </p:blipFill>
        <p:spPr>
          <a:xfrm flipH="1">
            <a:off x="13805674" y="4636927"/>
            <a:ext cx="2163811" cy="1800176"/>
          </a:xfrm>
          <a:prstGeom prst="hexagon">
            <a:avLst>
              <a:gd name="adj" fmla="val 25000"/>
              <a:gd name="vf" fmla="val 115470"/>
            </a:avLst>
          </a:prstGeom>
          <a:noFill/>
          <a:ln>
            <a:noFill/>
          </a:ln>
        </p:spPr>
      </p:pic>
      <p:pic>
        <p:nvPicPr>
          <p:cNvPr id="458" name="Google Shape;458;p36"/>
          <p:cNvPicPr preferRelativeResize="0"/>
          <p:nvPr/>
        </p:nvPicPr>
        <p:blipFill rotWithShape="1">
          <a:blip r:embed="rId5">
            <a:alphaModFix amt="29000"/>
          </a:blip>
          <a:srcRect l="8408" t="1718" b="1718"/>
          <a:stretch/>
        </p:blipFill>
        <p:spPr>
          <a:xfrm>
            <a:off x="5889853" y="4869735"/>
            <a:ext cx="2112606" cy="1747771"/>
          </a:xfrm>
          <a:prstGeom prst="hexagon">
            <a:avLst>
              <a:gd name="adj" fmla="val 25000"/>
              <a:gd name="vf" fmla="val 115470"/>
            </a:avLst>
          </a:prstGeom>
          <a:noFill/>
          <a:ln>
            <a:noFill/>
          </a:ln>
        </p:spPr>
      </p:pic>
      <p:pic>
        <p:nvPicPr>
          <p:cNvPr id="459" name="Google Shape;459;p36"/>
          <p:cNvPicPr preferRelativeResize="0"/>
          <p:nvPr/>
        </p:nvPicPr>
        <p:blipFill rotWithShape="1">
          <a:blip r:embed="rId6">
            <a:alphaModFix amt="29000"/>
          </a:blip>
          <a:srcRect t="3174" b="3174"/>
          <a:stretch/>
        </p:blipFill>
        <p:spPr>
          <a:xfrm>
            <a:off x="13799390" y="2537066"/>
            <a:ext cx="2163811" cy="1747771"/>
          </a:xfrm>
          <a:prstGeom prst="hexagon">
            <a:avLst>
              <a:gd name="adj" fmla="val 25000"/>
              <a:gd name="vf" fmla="val 115470"/>
            </a:avLst>
          </a:prstGeom>
          <a:noFill/>
          <a:ln>
            <a:noFill/>
          </a:ln>
        </p:spPr>
      </p:pic>
      <p:pic>
        <p:nvPicPr>
          <p:cNvPr id="460" name="Google Shape;460;p36"/>
          <p:cNvPicPr preferRelativeResize="0"/>
          <p:nvPr/>
        </p:nvPicPr>
        <p:blipFill rotWithShape="1">
          <a:blip r:embed="rId7">
            <a:alphaModFix amt="29000"/>
          </a:blip>
          <a:srcRect t="8916" b="8907"/>
          <a:stretch/>
        </p:blipFill>
        <p:spPr>
          <a:xfrm flipH="1">
            <a:off x="5864240" y="2566169"/>
            <a:ext cx="2163811" cy="1815777"/>
          </a:xfrm>
          <a:prstGeom prst="hexagon">
            <a:avLst>
              <a:gd name="adj" fmla="val 25000"/>
              <a:gd name="vf" fmla="val 115470"/>
            </a:avLst>
          </a:prstGeom>
          <a:noFill/>
          <a:ln>
            <a:noFill/>
          </a:ln>
        </p:spPr>
      </p:pic>
      <p:pic>
        <p:nvPicPr>
          <p:cNvPr id="461" name="Google Shape;461;p36"/>
          <p:cNvPicPr preferRelativeResize="0"/>
          <p:nvPr/>
        </p:nvPicPr>
        <p:blipFill rotWithShape="1">
          <a:blip r:embed="rId8">
            <a:alphaModFix amt="29000"/>
          </a:blip>
          <a:srcRect l="1448" t="7494" b="3179"/>
          <a:stretch/>
        </p:blipFill>
        <p:spPr>
          <a:xfrm flipH="1">
            <a:off x="11892240" y="8031477"/>
            <a:ext cx="2012997" cy="1639760"/>
          </a:xfrm>
          <a:prstGeom prst="hexagon">
            <a:avLst>
              <a:gd name="adj" fmla="val 25000"/>
              <a:gd name="vf" fmla="val 115470"/>
            </a:avLst>
          </a:prstGeom>
          <a:noFill/>
          <a:ln>
            <a:noFill/>
          </a:ln>
        </p:spPr>
      </p:pic>
      <p:pic>
        <p:nvPicPr>
          <p:cNvPr id="462" name="Google Shape;462;p36"/>
          <p:cNvPicPr preferRelativeResize="0"/>
          <p:nvPr/>
        </p:nvPicPr>
        <p:blipFill rotWithShape="1">
          <a:blip r:embed="rId9">
            <a:alphaModFix amt="29000"/>
          </a:blip>
          <a:srcRect t="6138"/>
          <a:stretch/>
        </p:blipFill>
        <p:spPr>
          <a:xfrm flipH="1">
            <a:off x="13799410" y="6789155"/>
            <a:ext cx="2163811" cy="1747771"/>
          </a:xfrm>
          <a:prstGeom prst="hexagon">
            <a:avLst>
              <a:gd name="adj" fmla="val 25000"/>
              <a:gd name="vf" fmla="val 115470"/>
            </a:avLst>
          </a:prstGeom>
          <a:noFill/>
          <a:ln>
            <a:noFill/>
          </a:ln>
        </p:spPr>
      </p:pic>
      <p:pic>
        <p:nvPicPr>
          <p:cNvPr id="463" name="Google Shape;463;p36"/>
          <p:cNvPicPr preferRelativeResize="0"/>
          <p:nvPr/>
        </p:nvPicPr>
        <p:blipFill rotWithShape="1">
          <a:blip r:embed="rId10">
            <a:alphaModFix amt="29000"/>
          </a:blip>
          <a:srcRect t="9173" r="12518" b="21693"/>
          <a:stretch/>
        </p:blipFill>
        <p:spPr>
          <a:xfrm>
            <a:off x="13934807" y="8888994"/>
            <a:ext cx="2069002" cy="1644561"/>
          </a:xfrm>
          <a:prstGeom prst="hexagon">
            <a:avLst>
              <a:gd name="adj" fmla="val 25000"/>
              <a:gd name="vf" fmla="val 115470"/>
            </a:avLst>
          </a:prstGeom>
          <a:noFill/>
          <a:ln>
            <a:noFill/>
          </a:ln>
        </p:spPr>
      </p:pic>
      <p:pic>
        <p:nvPicPr>
          <p:cNvPr id="464" name="Google Shape;464;p36"/>
          <p:cNvPicPr preferRelativeResize="0"/>
          <p:nvPr/>
        </p:nvPicPr>
        <p:blipFill rotWithShape="1">
          <a:blip r:embed="rId11">
            <a:alphaModFix amt="29000"/>
          </a:blip>
          <a:srcRect l="7403" r="7403"/>
          <a:stretch/>
        </p:blipFill>
        <p:spPr>
          <a:xfrm>
            <a:off x="8002462" y="8098987"/>
            <a:ext cx="2012997" cy="1625759"/>
          </a:xfrm>
          <a:prstGeom prst="hexagon">
            <a:avLst>
              <a:gd name="adj" fmla="val 25000"/>
              <a:gd name="vf" fmla="val 115470"/>
            </a:avLst>
          </a:prstGeom>
          <a:noFill/>
          <a:ln>
            <a:noFill/>
          </a:ln>
        </p:spPr>
      </p:pic>
      <p:pic>
        <p:nvPicPr>
          <p:cNvPr id="465" name="Google Shape;465;p36"/>
          <p:cNvPicPr preferRelativeResize="0"/>
          <p:nvPr/>
        </p:nvPicPr>
        <p:blipFill rotWithShape="1">
          <a:blip r:embed="rId12">
            <a:alphaModFix amt="29000"/>
          </a:blip>
          <a:srcRect l="26788" t="17940" r="14193" b="43484"/>
          <a:stretch/>
        </p:blipFill>
        <p:spPr>
          <a:xfrm>
            <a:off x="11980616" y="1428365"/>
            <a:ext cx="2012997" cy="1614158"/>
          </a:xfrm>
          <a:prstGeom prst="hexagon">
            <a:avLst>
              <a:gd name="adj" fmla="val 25000"/>
              <a:gd name="vf" fmla="val 115470"/>
            </a:avLst>
          </a:prstGeom>
          <a:noFill/>
          <a:ln>
            <a:noFill/>
          </a:ln>
        </p:spPr>
      </p:pic>
      <p:pic>
        <p:nvPicPr>
          <p:cNvPr id="466" name="Google Shape;466;p36"/>
          <p:cNvPicPr preferRelativeResize="0"/>
          <p:nvPr/>
        </p:nvPicPr>
        <p:blipFill rotWithShape="1">
          <a:blip r:embed="rId13">
            <a:alphaModFix amt="29000"/>
          </a:blip>
          <a:srcRect l="3308" t="15348" r="1070" b="11105"/>
          <a:stretch/>
        </p:blipFill>
        <p:spPr>
          <a:xfrm flipH="1">
            <a:off x="5933459" y="7105286"/>
            <a:ext cx="2069002" cy="1625759"/>
          </a:xfrm>
          <a:prstGeom prst="hexagon">
            <a:avLst>
              <a:gd name="adj" fmla="val 25000"/>
              <a:gd name="vf" fmla="val 115470"/>
            </a:avLst>
          </a:prstGeom>
          <a:noFill/>
          <a:ln>
            <a:noFill/>
          </a:ln>
        </p:spPr>
      </p:pic>
      <p:pic>
        <p:nvPicPr>
          <p:cNvPr id="467" name="Google Shape;467;p36"/>
          <p:cNvPicPr preferRelativeResize="0"/>
          <p:nvPr/>
        </p:nvPicPr>
        <p:blipFill rotWithShape="1">
          <a:blip r:embed="rId14">
            <a:alphaModFix amt="29000"/>
          </a:blip>
          <a:srcRect l="3566" r="3566"/>
          <a:stretch/>
        </p:blipFill>
        <p:spPr>
          <a:xfrm flipH="1">
            <a:off x="7859328" y="1451564"/>
            <a:ext cx="2163811" cy="1747371"/>
          </a:xfrm>
          <a:prstGeom prst="hexagon">
            <a:avLst>
              <a:gd name="adj" fmla="val 25000"/>
              <a:gd name="vf" fmla="val 115470"/>
            </a:avLst>
          </a:prstGeom>
          <a:noFill/>
          <a:ln>
            <a:noFill/>
          </a:ln>
        </p:spPr>
      </p:pic>
      <p:pic>
        <p:nvPicPr>
          <p:cNvPr id="468" name="Google Shape;468;p36"/>
          <p:cNvPicPr preferRelativeResize="0"/>
          <p:nvPr/>
        </p:nvPicPr>
        <p:blipFill rotWithShape="1">
          <a:blip r:embed="rId15">
            <a:alphaModFix amt="29000"/>
          </a:blip>
          <a:srcRect t="24744" r="3091" b="24744"/>
          <a:stretch/>
        </p:blipFill>
        <p:spPr>
          <a:xfrm flipH="1">
            <a:off x="9860076" y="403232"/>
            <a:ext cx="2235018" cy="1747771"/>
          </a:xfrm>
          <a:prstGeom prst="hexagon">
            <a:avLst>
              <a:gd name="adj" fmla="val 25000"/>
              <a:gd name="vf" fmla="val 115470"/>
            </a:avLst>
          </a:prstGeom>
          <a:noFill/>
          <a:ln>
            <a:noFill/>
          </a:ln>
        </p:spPr>
      </p:pic>
      <p:pic>
        <p:nvPicPr>
          <p:cNvPr id="469" name="Google Shape;469;p36"/>
          <p:cNvPicPr preferRelativeResize="0"/>
          <p:nvPr/>
        </p:nvPicPr>
        <p:blipFill rotWithShape="1">
          <a:blip r:embed="rId16">
            <a:alphaModFix amt="29000"/>
          </a:blip>
          <a:srcRect t="7037" b="7029"/>
          <a:stretch/>
        </p:blipFill>
        <p:spPr>
          <a:xfrm>
            <a:off x="9859864" y="9043284"/>
            <a:ext cx="2163811" cy="1747371"/>
          </a:xfrm>
          <a:prstGeom prst="hexagon">
            <a:avLst>
              <a:gd name="adj" fmla="val 25000"/>
              <a:gd name="vf" fmla="val 115470"/>
            </a:avLst>
          </a:prstGeom>
          <a:noFill/>
          <a:ln>
            <a:noFill/>
          </a:ln>
        </p:spPr>
      </p:pic>
      <p:pic>
        <p:nvPicPr>
          <p:cNvPr id="470" name="Google Shape;470;p36"/>
          <p:cNvPicPr preferRelativeResize="0"/>
          <p:nvPr/>
        </p:nvPicPr>
        <p:blipFill rotWithShape="1">
          <a:blip r:embed="rId17">
            <a:alphaModFix amt="29000"/>
          </a:blip>
          <a:srcRect t="15781" r="4131" b="15781"/>
          <a:stretch/>
        </p:blipFill>
        <p:spPr>
          <a:xfrm flipH="1">
            <a:off x="13805661" y="369229"/>
            <a:ext cx="2163811" cy="1815777"/>
          </a:xfrm>
          <a:prstGeom prst="hexagon">
            <a:avLst>
              <a:gd name="adj" fmla="val 25000"/>
              <a:gd name="vf" fmla="val 115470"/>
            </a:avLst>
          </a:prstGeom>
          <a:noFill/>
          <a:ln>
            <a:noFill/>
          </a:ln>
        </p:spPr>
      </p:pic>
      <p:pic>
        <p:nvPicPr>
          <p:cNvPr id="471" name="Google Shape;471;p36"/>
          <p:cNvPicPr preferRelativeResize="0"/>
          <p:nvPr/>
        </p:nvPicPr>
        <p:blipFill rotWithShape="1">
          <a:blip r:embed="rId18">
            <a:alphaModFix amt="29000"/>
          </a:blip>
          <a:srcRect t="10405" b="10405"/>
          <a:stretch/>
        </p:blipFill>
        <p:spPr>
          <a:xfrm>
            <a:off x="5933396" y="9088816"/>
            <a:ext cx="2163811" cy="1747771"/>
          </a:xfrm>
          <a:prstGeom prst="hexagon">
            <a:avLst>
              <a:gd name="adj" fmla="val 25000"/>
              <a:gd name="vf" fmla="val 115470"/>
            </a:avLst>
          </a:prstGeom>
          <a:noFill/>
          <a:ln>
            <a:noFill/>
          </a:ln>
        </p:spPr>
      </p:pic>
      <p:grpSp>
        <p:nvGrpSpPr>
          <p:cNvPr id="472" name="Google Shape;472;p36"/>
          <p:cNvGrpSpPr/>
          <p:nvPr/>
        </p:nvGrpSpPr>
        <p:grpSpPr>
          <a:xfrm>
            <a:off x="8094073" y="2911704"/>
            <a:ext cx="5579980" cy="4114702"/>
            <a:chOff x="6078502" y="2004874"/>
            <a:chExt cx="4530723" cy="3340975"/>
          </a:xfrm>
        </p:grpSpPr>
        <p:pic>
          <p:nvPicPr>
            <p:cNvPr id="473" name="Google Shape;473;p36" descr="Slika, ki vsebuje besede besedilo&#10;&#10;Opis je samodejno ustvarjen"/>
            <p:cNvPicPr preferRelativeResize="0"/>
            <p:nvPr/>
          </p:nvPicPr>
          <p:blipFill rotWithShape="1">
            <a:blip r:embed="rId19">
              <a:alphaModFix/>
            </a:blip>
            <a:srcRect/>
            <a:stretch/>
          </p:blipFill>
          <p:spPr>
            <a:xfrm>
              <a:off x="6078502" y="2004874"/>
              <a:ext cx="1856545" cy="3028077"/>
            </a:xfrm>
            <a:prstGeom prst="rect">
              <a:avLst/>
            </a:prstGeom>
            <a:noFill/>
            <a:ln>
              <a:noFill/>
            </a:ln>
            <a:effectLst>
              <a:outerShdw blurRad="414338" dist="76200" dir="2700000" algn="tl" rotWithShape="0">
                <a:srgbClr val="333333">
                  <a:alpha val="33000"/>
                </a:srgbClr>
              </a:outerShdw>
            </a:effectLst>
          </p:spPr>
        </p:pic>
        <p:pic>
          <p:nvPicPr>
            <p:cNvPr id="474" name="Google Shape;474;p36" descr="Slika, ki vsebuje besede besedilo&#10;&#10;Opis je samodejno ustvarjen"/>
            <p:cNvPicPr preferRelativeResize="0"/>
            <p:nvPr/>
          </p:nvPicPr>
          <p:blipFill rotWithShape="1">
            <a:blip r:embed="rId20">
              <a:alphaModFix/>
            </a:blip>
            <a:srcRect/>
            <a:stretch/>
          </p:blipFill>
          <p:spPr>
            <a:xfrm>
              <a:off x="8992045" y="2303343"/>
              <a:ext cx="1617180" cy="2637615"/>
            </a:xfrm>
            <a:prstGeom prst="rect">
              <a:avLst/>
            </a:prstGeom>
            <a:noFill/>
            <a:ln>
              <a:noFill/>
            </a:ln>
            <a:effectLst>
              <a:outerShdw blurRad="414338" dist="76200" dir="2700000" algn="tl" rotWithShape="0">
                <a:srgbClr val="333333">
                  <a:alpha val="33000"/>
                </a:srgbClr>
              </a:outerShdw>
            </a:effectLst>
          </p:spPr>
        </p:pic>
        <p:pic>
          <p:nvPicPr>
            <p:cNvPr id="475" name="Google Shape;475;p36" descr="Slika, ki vsebuje besede besedilo&#10;&#10;Opis je samodejno ustvarjen"/>
            <p:cNvPicPr preferRelativeResize="0"/>
            <p:nvPr/>
          </p:nvPicPr>
          <p:blipFill rotWithShape="1">
            <a:blip r:embed="rId21">
              <a:alphaModFix/>
            </a:blip>
            <a:srcRect/>
            <a:stretch/>
          </p:blipFill>
          <p:spPr>
            <a:xfrm>
              <a:off x="7659524" y="2622125"/>
              <a:ext cx="1669950" cy="2723725"/>
            </a:xfrm>
            <a:prstGeom prst="rect">
              <a:avLst/>
            </a:prstGeom>
            <a:noFill/>
            <a:ln>
              <a:noFill/>
            </a:ln>
            <a:effectLst>
              <a:outerShdw blurRad="414338" dist="76200" dir="2700000" algn="tl" rotWithShape="0">
                <a:srgbClr val="333333">
                  <a:alpha val="33000"/>
                </a:srgbClr>
              </a:outerShdw>
            </a:effectLst>
          </p:spPr>
        </p:pic>
      </p:grpSp>
      <p:grpSp>
        <p:nvGrpSpPr>
          <p:cNvPr id="476" name="Google Shape;476;p36"/>
          <p:cNvGrpSpPr/>
          <p:nvPr/>
        </p:nvGrpSpPr>
        <p:grpSpPr>
          <a:xfrm>
            <a:off x="8490683" y="7105271"/>
            <a:ext cx="4902065" cy="1069186"/>
            <a:chOff x="6604194" y="5268163"/>
            <a:chExt cx="3676190" cy="801811"/>
          </a:xfrm>
        </p:grpSpPr>
        <p:pic>
          <p:nvPicPr>
            <p:cNvPr id="477" name="Google Shape;477;p36" descr="Slika, ki vsebuje besede znak&#10;&#10;Opis je samodejno ustvarjen"/>
            <p:cNvPicPr preferRelativeResize="0"/>
            <p:nvPr/>
          </p:nvPicPr>
          <p:blipFill rotWithShape="1">
            <a:blip r:embed="rId22">
              <a:alphaModFix/>
            </a:blip>
            <a:srcRect/>
            <a:stretch/>
          </p:blipFill>
          <p:spPr>
            <a:xfrm>
              <a:off x="8565772" y="5364596"/>
              <a:ext cx="516105" cy="516105"/>
            </a:xfrm>
            <a:prstGeom prst="rect">
              <a:avLst/>
            </a:prstGeom>
            <a:noFill/>
            <a:ln>
              <a:noFill/>
            </a:ln>
          </p:spPr>
        </p:pic>
        <p:pic>
          <p:nvPicPr>
            <p:cNvPr id="478" name="Google Shape;478;p36"/>
            <p:cNvPicPr preferRelativeResize="0"/>
            <p:nvPr/>
          </p:nvPicPr>
          <p:blipFill rotWithShape="1">
            <a:blip r:embed="rId23">
              <a:alphaModFix/>
            </a:blip>
            <a:srcRect/>
            <a:stretch/>
          </p:blipFill>
          <p:spPr>
            <a:xfrm>
              <a:off x="9145618" y="5268163"/>
              <a:ext cx="1134766" cy="801811"/>
            </a:xfrm>
            <a:prstGeom prst="rect">
              <a:avLst/>
            </a:prstGeom>
            <a:noFill/>
            <a:ln>
              <a:noFill/>
            </a:ln>
          </p:spPr>
        </p:pic>
        <p:pic>
          <p:nvPicPr>
            <p:cNvPr id="479" name="Google Shape;479;p36"/>
            <p:cNvPicPr preferRelativeResize="0"/>
            <p:nvPr/>
          </p:nvPicPr>
          <p:blipFill rotWithShape="1">
            <a:blip r:embed="rId24">
              <a:alphaModFix/>
            </a:blip>
            <a:srcRect/>
            <a:stretch/>
          </p:blipFill>
          <p:spPr>
            <a:xfrm>
              <a:off x="7449130" y="5364596"/>
              <a:ext cx="1107998" cy="553998"/>
            </a:xfrm>
            <a:prstGeom prst="rect">
              <a:avLst/>
            </a:prstGeom>
            <a:noFill/>
            <a:ln>
              <a:noFill/>
            </a:ln>
          </p:spPr>
        </p:pic>
        <p:pic>
          <p:nvPicPr>
            <p:cNvPr id="480" name="Google Shape;480;p36"/>
            <p:cNvPicPr preferRelativeResize="0"/>
            <p:nvPr/>
          </p:nvPicPr>
          <p:blipFill rotWithShape="1">
            <a:blip r:embed="rId25">
              <a:alphaModFix/>
            </a:blip>
            <a:srcRect/>
            <a:stretch/>
          </p:blipFill>
          <p:spPr>
            <a:xfrm>
              <a:off x="6604194" y="5321711"/>
              <a:ext cx="1042075" cy="694716"/>
            </a:xfrm>
            <a:prstGeom prst="rect">
              <a:avLst/>
            </a:prstGeom>
            <a:noFill/>
            <a:ln>
              <a:noFill/>
            </a:ln>
          </p:spPr>
        </p:pic>
      </p:grpSp>
      <p:pic>
        <p:nvPicPr>
          <p:cNvPr id="482" name="Google Shape;482;p36"/>
          <p:cNvPicPr preferRelativeResize="0"/>
          <p:nvPr/>
        </p:nvPicPr>
        <p:blipFill rotWithShape="1">
          <a:blip r:embed="rId5">
            <a:alphaModFix amt="29000"/>
          </a:blip>
          <a:srcRect l="8408" t="1718" b="1718"/>
          <a:stretch/>
        </p:blipFill>
        <p:spPr>
          <a:xfrm>
            <a:off x="15870595" y="3650482"/>
            <a:ext cx="2112606" cy="1747771"/>
          </a:xfrm>
          <a:prstGeom prst="hexagon">
            <a:avLst>
              <a:gd name="adj" fmla="val 25000"/>
              <a:gd name="vf" fmla="val 115470"/>
            </a:avLst>
          </a:prstGeom>
          <a:noFill/>
          <a:ln>
            <a:noFill/>
          </a:ln>
        </p:spPr>
      </p:pic>
      <p:pic>
        <p:nvPicPr>
          <p:cNvPr id="483" name="Google Shape;483;p36"/>
          <p:cNvPicPr preferRelativeResize="0"/>
          <p:nvPr/>
        </p:nvPicPr>
        <p:blipFill rotWithShape="1">
          <a:blip r:embed="rId7">
            <a:alphaModFix amt="29000"/>
          </a:blip>
          <a:srcRect t="8916" b="8907"/>
          <a:stretch/>
        </p:blipFill>
        <p:spPr>
          <a:xfrm flipH="1">
            <a:off x="15892286" y="1425191"/>
            <a:ext cx="2163811" cy="1815777"/>
          </a:xfrm>
          <a:prstGeom prst="hexagon">
            <a:avLst>
              <a:gd name="adj" fmla="val 25000"/>
              <a:gd name="vf" fmla="val 115470"/>
            </a:avLst>
          </a:prstGeom>
          <a:noFill/>
          <a:ln>
            <a:noFill/>
          </a:ln>
        </p:spPr>
      </p:pic>
      <p:pic>
        <p:nvPicPr>
          <p:cNvPr id="484" name="Google Shape;484;p36"/>
          <p:cNvPicPr preferRelativeResize="0"/>
          <p:nvPr/>
        </p:nvPicPr>
        <p:blipFill rotWithShape="1">
          <a:blip r:embed="rId13">
            <a:alphaModFix amt="29000"/>
          </a:blip>
          <a:srcRect l="3308" t="15348" r="1070" b="11105"/>
          <a:stretch/>
        </p:blipFill>
        <p:spPr>
          <a:xfrm flipH="1">
            <a:off x="15892398" y="5802759"/>
            <a:ext cx="2069002" cy="1625759"/>
          </a:xfrm>
          <a:prstGeom prst="hexagon">
            <a:avLst>
              <a:gd name="adj" fmla="val 25000"/>
              <a:gd name="vf" fmla="val 115470"/>
            </a:avLst>
          </a:prstGeom>
          <a:noFill/>
          <a:ln>
            <a:noFill/>
          </a:ln>
        </p:spPr>
      </p:pic>
      <p:pic>
        <p:nvPicPr>
          <p:cNvPr id="485" name="Google Shape;485;p36"/>
          <p:cNvPicPr preferRelativeResize="0"/>
          <p:nvPr/>
        </p:nvPicPr>
        <p:blipFill rotWithShape="1">
          <a:blip r:embed="rId18">
            <a:alphaModFix amt="29000"/>
          </a:blip>
          <a:srcRect t="10405" b="10405"/>
          <a:stretch/>
        </p:blipFill>
        <p:spPr>
          <a:xfrm>
            <a:off x="15857365" y="7878765"/>
            <a:ext cx="2163811" cy="1747771"/>
          </a:xfrm>
          <a:prstGeom prst="hexagon">
            <a:avLst>
              <a:gd name="adj" fmla="val 25000"/>
              <a:gd name="vf" fmla="val 115470"/>
            </a:avLst>
          </a:prstGeom>
          <a:noFill/>
          <a:ln>
            <a:noFill/>
          </a:ln>
        </p:spPr>
      </p:pic>
      <p:pic>
        <p:nvPicPr>
          <p:cNvPr id="38" name="Google Shape;221;p26">
            <a:extLst>
              <a:ext uri="{FF2B5EF4-FFF2-40B4-BE49-F238E27FC236}">
                <a16:creationId xmlns:a16="http://schemas.microsoft.com/office/drawing/2014/main" id="{ED446F6B-3358-7F47-9C17-5B33EED9D199}"/>
              </a:ext>
            </a:extLst>
          </p:cNvPr>
          <p:cNvPicPr preferRelativeResize="0"/>
          <p:nvPr/>
        </p:nvPicPr>
        <p:blipFill rotWithShape="1">
          <a:blip r:embed="rId26">
            <a:alphaModFix/>
          </a:blip>
          <a:srcRect/>
          <a:stretch/>
        </p:blipFill>
        <p:spPr>
          <a:xfrm>
            <a:off x="15326323" y="117970"/>
            <a:ext cx="821403" cy="8214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20" name="Picture 19">
            <a:extLst>
              <a:ext uri="{FF2B5EF4-FFF2-40B4-BE49-F238E27FC236}">
                <a16:creationId xmlns:a16="http://schemas.microsoft.com/office/drawing/2014/main" id="{C058340C-A29B-794A-B9E7-C6D700679A28}"/>
              </a:ext>
            </a:extLst>
          </p:cNvPr>
          <p:cNvPicPr>
            <a:picLocks noChangeAspect="1"/>
          </p:cNvPicPr>
          <p:nvPr/>
        </p:nvPicPr>
        <p:blipFill>
          <a:blip r:embed="rId3"/>
          <a:stretch>
            <a:fillRect/>
          </a:stretch>
        </p:blipFill>
        <p:spPr>
          <a:xfrm rot="10800000">
            <a:off x="-55639" y="-19561"/>
            <a:ext cx="5478539" cy="3653543"/>
          </a:xfrm>
          <a:prstGeom prst="rect">
            <a:avLst/>
          </a:prstGeom>
        </p:spPr>
      </p:pic>
      <p:sp>
        <p:nvSpPr>
          <p:cNvPr id="490" name="Google Shape;490;p37"/>
          <p:cNvSpPr/>
          <p:nvPr/>
        </p:nvSpPr>
        <p:spPr>
          <a:xfrm>
            <a:off x="7057023" y="3314650"/>
            <a:ext cx="3407933" cy="4744863"/>
          </a:xfrm>
          <a:prstGeom prst="rect">
            <a:avLst/>
          </a:prstGeom>
          <a:solidFill>
            <a:schemeClr val="lt2"/>
          </a:solidFill>
          <a:ln w="9525" cap="flat" cmpd="sng">
            <a:solidFill>
              <a:schemeClr val="dk2"/>
            </a:solidFill>
            <a:prstDash val="solid"/>
            <a:round/>
            <a:headEnd type="none" w="sm" len="sm"/>
            <a:tailEnd type="none" w="sm" len="sm"/>
          </a:ln>
          <a:effectLst>
            <a:outerShdw blurRad="857250" dist="19050" dir="5400000" algn="bl" rotWithShape="0">
              <a:srgbClr val="000000">
                <a:alpha val="50000"/>
              </a:srgbClr>
            </a:outerShdw>
          </a:effectLst>
        </p:spPr>
        <p:txBody>
          <a:bodyPr spcFirstLastPara="1" wrap="square" lIns="121912" tIns="121912" rIns="121912" bIns="121912" anchor="ctr" anchorCtr="0">
            <a:noAutofit/>
          </a:bodyPr>
          <a:lstStyle/>
          <a:p>
            <a:endParaRPr sz="2588"/>
          </a:p>
        </p:txBody>
      </p:sp>
      <p:sp>
        <p:nvSpPr>
          <p:cNvPr id="491" name="Google Shape;491;p37"/>
          <p:cNvSpPr/>
          <p:nvPr/>
        </p:nvSpPr>
        <p:spPr>
          <a:xfrm>
            <a:off x="10981172" y="3446863"/>
            <a:ext cx="3407933" cy="4744863"/>
          </a:xfrm>
          <a:prstGeom prst="rect">
            <a:avLst/>
          </a:prstGeom>
          <a:solidFill>
            <a:schemeClr val="lt2"/>
          </a:solidFill>
          <a:ln w="9525" cap="flat" cmpd="sng">
            <a:solidFill>
              <a:schemeClr val="dk2"/>
            </a:solidFill>
            <a:prstDash val="solid"/>
            <a:round/>
            <a:headEnd type="none" w="sm" len="sm"/>
            <a:tailEnd type="none" w="sm" len="sm"/>
          </a:ln>
          <a:effectLst>
            <a:outerShdw blurRad="857250" dist="19050" dir="5400000" algn="bl" rotWithShape="0">
              <a:srgbClr val="000000">
                <a:alpha val="34000"/>
              </a:srgbClr>
            </a:outerShdw>
          </a:effectLst>
        </p:spPr>
        <p:txBody>
          <a:bodyPr spcFirstLastPara="1" wrap="square" lIns="121912" tIns="121912" rIns="121912" bIns="121912" anchor="ctr" anchorCtr="0">
            <a:noAutofit/>
          </a:bodyPr>
          <a:lstStyle/>
          <a:p>
            <a:endParaRPr sz="2588"/>
          </a:p>
        </p:txBody>
      </p:sp>
      <p:sp>
        <p:nvSpPr>
          <p:cNvPr id="492" name="Google Shape;492;p37"/>
          <p:cNvSpPr/>
          <p:nvPr/>
        </p:nvSpPr>
        <p:spPr>
          <a:xfrm rot="5400000">
            <a:off x="5717959" y="3348253"/>
            <a:ext cx="6025788" cy="3661158"/>
          </a:xfrm>
          <a:prstGeom prst="snip2DiagRect">
            <a:avLst>
              <a:gd name="adj1" fmla="val 0"/>
              <a:gd name="adj2" fmla="val 16667"/>
            </a:avLst>
          </a:prstGeom>
          <a:solidFill>
            <a:srgbClr val="B51066"/>
          </a:solidFill>
          <a:ln>
            <a:noFill/>
          </a:ln>
          <a:effectLst>
            <a:outerShdw blurRad="57150" dist="19050" dir="5400000" algn="bl" rotWithShape="0">
              <a:srgbClr val="000000">
                <a:alpha val="50000"/>
              </a:srgbClr>
            </a:outerShdw>
          </a:effectLst>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nvGrpSpPr>
          <p:cNvPr id="493" name="Google Shape;493;p37"/>
          <p:cNvGrpSpPr/>
          <p:nvPr/>
        </p:nvGrpSpPr>
        <p:grpSpPr>
          <a:xfrm>
            <a:off x="931059" y="4528737"/>
            <a:ext cx="5281562" cy="139214"/>
            <a:chOff x="469625" y="3292387"/>
            <a:chExt cx="3960785" cy="104400"/>
          </a:xfrm>
        </p:grpSpPr>
        <p:cxnSp>
          <p:nvCxnSpPr>
            <p:cNvPr id="494" name="Google Shape;494;p37"/>
            <p:cNvCxnSpPr/>
            <p:nvPr/>
          </p:nvCxnSpPr>
          <p:spPr>
            <a:xfrm>
              <a:off x="469625" y="3344525"/>
              <a:ext cx="3901028" cy="0"/>
            </a:xfrm>
            <a:prstGeom prst="straightConnector1">
              <a:avLst/>
            </a:prstGeom>
            <a:noFill/>
            <a:ln w="12700" cap="flat" cmpd="sng">
              <a:solidFill>
                <a:srgbClr val="B51066"/>
              </a:solidFill>
              <a:prstDash val="solid"/>
              <a:miter lim="800000"/>
              <a:headEnd type="none" w="sm" len="sm"/>
              <a:tailEnd type="none" w="sm" len="sm"/>
            </a:ln>
          </p:spPr>
        </p:cxnSp>
        <p:sp>
          <p:nvSpPr>
            <p:cNvPr id="495" name="Google Shape;495;p37"/>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496" name="Google Shape;496;p37"/>
          <p:cNvSpPr txBox="1"/>
          <p:nvPr/>
        </p:nvSpPr>
        <p:spPr>
          <a:xfrm>
            <a:off x="839277" y="2358055"/>
            <a:ext cx="5785892" cy="2593853"/>
          </a:xfrm>
          <a:prstGeom prst="rect">
            <a:avLst/>
          </a:prstGeom>
          <a:noFill/>
          <a:ln>
            <a:noFill/>
          </a:ln>
        </p:spPr>
        <p:txBody>
          <a:bodyPr spcFirstLastPara="1" wrap="square" lIns="121912" tIns="121912" rIns="121912" bIns="121912" anchor="t" anchorCtr="0">
            <a:noAutofit/>
          </a:bodyPr>
          <a:lstStyle/>
          <a:p>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Perfomanse</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vrednost</a:t>
            </a:r>
            <a:endParaRPr sz="6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497" name="Google Shape;497;p37"/>
          <p:cNvSpPr txBox="1"/>
          <p:nvPr/>
        </p:nvSpPr>
        <p:spPr>
          <a:xfrm>
            <a:off x="897221" y="4744135"/>
            <a:ext cx="5172986" cy="1732569"/>
          </a:xfrm>
          <a:prstGeom prst="rect">
            <a:avLst/>
          </a:prstGeom>
          <a:noFill/>
          <a:ln>
            <a:noFill/>
          </a:ln>
        </p:spPr>
        <p:txBody>
          <a:bodyPr spcFirstLastPara="1" wrap="square" lIns="121912" tIns="60939" rIns="121912" bIns="60939" anchor="t" anchorCtr="0">
            <a:noAutofit/>
          </a:bodyPr>
          <a:lstStyle/>
          <a:p>
            <a:pPr>
              <a:buClr>
                <a:schemeClr val="dk1"/>
              </a:buClr>
            </a:pP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Razvijanje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proizvoda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koji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zadovoljavaju</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potrebe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tržišta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kreiraju</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nove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trendove</a:t>
            </a:r>
            <a:endParaRPr sz="2800" dirty="0">
              <a:latin typeface="Verdana" panose="020B0604030504040204" pitchFamily="34" charset="0"/>
              <a:ea typeface="Verdana" panose="020B0604030504040204" pitchFamily="34" charset="0"/>
              <a:cs typeface="Verdana" panose="020B0604030504040204" pitchFamily="34" charset="0"/>
            </a:endParaRPr>
          </a:p>
        </p:txBody>
      </p:sp>
      <p:pic>
        <p:nvPicPr>
          <p:cNvPr id="498" name="Google Shape;498;p37"/>
          <p:cNvPicPr preferRelativeResize="0"/>
          <p:nvPr/>
        </p:nvPicPr>
        <p:blipFill rotWithShape="1">
          <a:blip r:embed="rId4">
            <a:alphaModFix/>
          </a:blip>
          <a:srcRect l="1896" t="921" r="7810" b="2113"/>
          <a:stretch/>
        </p:blipFill>
        <p:spPr>
          <a:xfrm>
            <a:off x="6833734" y="2165938"/>
            <a:ext cx="3754367" cy="6062192"/>
          </a:xfrm>
          <a:prstGeom prst="rect">
            <a:avLst/>
          </a:prstGeom>
          <a:noFill/>
          <a:ln>
            <a:noFill/>
          </a:ln>
        </p:spPr>
      </p:pic>
      <p:pic>
        <p:nvPicPr>
          <p:cNvPr id="499" name="Google Shape;499;p37"/>
          <p:cNvPicPr preferRelativeResize="0"/>
          <p:nvPr/>
        </p:nvPicPr>
        <p:blipFill>
          <a:blip r:embed="rId5">
            <a:alphaModFix/>
          </a:blip>
          <a:stretch>
            <a:fillRect/>
          </a:stretch>
        </p:blipFill>
        <p:spPr>
          <a:xfrm>
            <a:off x="6798387" y="2112934"/>
            <a:ext cx="1177387" cy="1084538"/>
          </a:xfrm>
          <a:prstGeom prst="rect">
            <a:avLst/>
          </a:prstGeom>
          <a:noFill/>
          <a:ln>
            <a:noFill/>
          </a:ln>
        </p:spPr>
      </p:pic>
      <p:grpSp>
        <p:nvGrpSpPr>
          <p:cNvPr id="500" name="Google Shape;500;p37"/>
          <p:cNvGrpSpPr/>
          <p:nvPr/>
        </p:nvGrpSpPr>
        <p:grpSpPr>
          <a:xfrm>
            <a:off x="10807956" y="3085827"/>
            <a:ext cx="3790489" cy="6098321"/>
            <a:chOff x="8204500" y="1737450"/>
            <a:chExt cx="2842589" cy="4573294"/>
          </a:xfrm>
        </p:grpSpPr>
        <p:pic>
          <p:nvPicPr>
            <p:cNvPr id="501" name="Google Shape;501;p37"/>
            <p:cNvPicPr preferRelativeResize="0"/>
            <p:nvPr/>
          </p:nvPicPr>
          <p:blipFill rotWithShape="1">
            <a:blip r:embed="rId6">
              <a:alphaModFix/>
            </a:blip>
            <a:srcRect l="6406" t="11723" r="19868" b="6637"/>
            <a:stretch/>
          </p:blipFill>
          <p:spPr>
            <a:xfrm>
              <a:off x="8204500" y="1737450"/>
              <a:ext cx="2815500" cy="4546200"/>
            </a:xfrm>
            <a:prstGeom prst="rect">
              <a:avLst/>
            </a:prstGeom>
            <a:noFill/>
            <a:ln>
              <a:noFill/>
            </a:ln>
          </p:spPr>
        </p:pic>
        <p:pic>
          <p:nvPicPr>
            <p:cNvPr id="502" name="Google Shape;502;p37"/>
            <p:cNvPicPr preferRelativeResize="0"/>
            <p:nvPr/>
          </p:nvPicPr>
          <p:blipFill>
            <a:blip r:embed="rId5">
              <a:alphaModFix/>
            </a:blip>
            <a:stretch>
              <a:fillRect/>
            </a:stretch>
          </p:blipFill>
          <p:spPr>
            <a:xfrm rot="10800000">
              <a:off x="10164135" y="5497420"/>
              <a:ext cx="882954" cy="813324"/>
            </a:xfrm>
            <a:prstGeom prst="rect">
              <a:avLst/>
            </a:prstGeom>
            <a:noFill/>
            <a:ln>
              <a:noFill/>
            </a:ln>
          </p:spPr>
        </p:pic>
      </p:grpSp>
      <p:sp>
        <p:nvSpPr>
          <p:cNvPr id="503" name="Google Shape;503;p37"/>
          <p:cNvSpPr/>
          <p:nvPr/>
        </p:nvSpPr>
        <p:spPr>
          <a:xfrm>
            <a:off x="12436311" y="666511"/>
            <a:ext cx="3251518" cy="3251518"/>
          </a:xfrm>
          <a:prstGeom prst="ellipse">
            <a:avLst/>
          </a:prstGeom>
          <a:solidFill>
            <a:srgbClr val="B40F65"/>
          </a:solidFill>
          <a:ln>
            <a:noFill/>
          </a:ln>
          <a:effectLst>
            <a:outerShdw blurRad="314325" dist="314325" dir="6960000" algn="bl" rotWithShape="0">
              <a:srgbClr val="000000">
                <a:alpha val="46000"/>
              </a:srgbClr>
            </a:outerShdw>
          </a:effectLst>
        </p:spPr>
        <p:txBody>
          <a:bodyPr spcFirstLastPara="1" wrap="square" lIns="121912" tIns="121912" rIns="121912" bIns="121912" anchor="ctr" anchorCtr="0">
            <a:noAutofit/>
          </a:bodyPr>
          <a:lstStyle/>
          <a:p>
            <a:pPr algn="ctr"/>
            <a:endParaRPr sz="2534" b="1">
              <a:solidFill>
                <a:srgbClr val="FFFFFF"/>
              </a:solidFill>
            </a:endParaRPr>
          </a:p>
          <a:p>
            <a:pPr algn="ctr"/>
            <a:endParaRPr sz="2534" b="1">
              <a:solidFill>
                <a:srgbClr val="FFFFFF"/>
              </a:solidFill>
            </a:endParaRPr>
          </a:p>
        </p:txBody>
      </p:sp>
      <p:pic>
        <p:nvPicPr>
          <p:cNvPr id="504" name="Google Shape;504;p37"/>
          <p:cNvPicPr preferRelativeResize="0"/>
          <p:nvPr/>
        </p:nvPicPr>
        <p:blipFill rotWithShape="1">
          <a:blip r:embed="rId7">
            <a:alphaModFix/>
          </a:blip>
          <a:srcRect t="22260" b="21892"/>
          <a:stretch/>
        </p:blipFill>
        <p:spPr>
          <a:xfrm>
            <a:off x="13201957" y="1203353"/>
            <a:ext cx="1517415" cy="847483"/>
          </a:xfrm>
          <a:prstGeom prst="rect">
            <a:avLst/>
          </a:prstGeom>
          <a:noFill/>
          <a:ln>
            <a:noFill/>
          </a:ln>
        </p:spPr>
      </p:pic>
      <p:sp>
        <p:nvSpPr>
          <p:cNvPr id="506" name="Google Shape;506;p37"/>
          <p:cNvSpPr txBox="1"/>
          <p:nvPr/>
        </p:nvSpPr>
        <p:spPr>
          <a:xfrm>
            <a:off x="12398211" y="1974636"/>
            <a:ext cx="3251518" cy="686067"/>
          </a:xfrm>
          <a:prstGeom prst="rect">
            <a:avLst/>
          </a:prstGeom>
          <a:noFill/>
          <a:ln>
            <a:noFill/>
          </a:ln>
        </p:spPr>
        <p:txBody>
          <a:bodyPr spcFirstLastPara="1" wrap="square" lIns="121912" tIns="121912" rIns="121912" bIns="121912" anchor="t" anchorCtr="0">
            <a:noAutofit/>
          </a:bodyPr>
          <a:lstStyle/>
          <a:p>
            <a:pPr algn="ctr">
              <a:buClr>
                <a:schemeClr val="dk1"/>
              </a:buClr>
              <a:buSzPts val="1100"/>
            </a:pPr>
            <a:r>
              <a:rPr lang="en-US" sz="2200" b="1" dirty="0" err="1">
                <a:solidFill>
                  <a:schemeClr val="lt1"/>
                </a:solidFill>
                <a:latin typeface="Verdana" panose="020B0604030504040204" pitchFamily="34" charset="0"/>
                <a:ea typeface="Verdana" panose="020B0604030504040204" pitchFamily="34" charset="0"/>
                <a:cs typeface="Verdana" panose="020B0604030504040204" pitchFamily="34" charset="0"/>
              </a:rPr>
              <a:t>Odličan</a:t>
            </a:r>
            <a:r>
              <a:rPr lang="en-US" sz="2200" b="1" dirty="0">
                <a:solidFill>
                  <a:schemeClr val="lt1"/>
                </a:solidFill>
                <a:latin typeface="Verdana" panose="020B0604030504040204" pitchFamily="34" charset="0"/>
                <a:ea typeface="Verdana" panose="020B0604030504040204" pitchFamily="34" charset="0"/>
                <a:cs typeface="Verdana" panose="020B0604030504040204" pitchFamily="34" charset="0"/>
              </a:rPr>
              <a:t> </a:t>
            </a:r>
            <a:r>
              <a:rPr lang="en-US" sz="2200" b="1" dirty="0" err="1">
                <a:solidFill>
                  <a:schemeClr val="lt1"/>
                </a:solidFill>
                <a:latin typeface="Verdana" panose="020B0604030504040204" pitchFamily="34" charset="0"/>
                <a:ea typeface="Verdana" panose="020B0604030504040204" pitchFamily="34" charset="0"/>
                <a:cs typeface="Verdana" panose="020B0604030504040204" pitchFamily="34" charset="0"/>
              </a:rPr>
              <a:t>odnos</a:t>
            </a:r>
            <a:r>
              <a:rPr lang="en-US" sz="2200" b="1" dirty="0">
                <a:solidFill>
                  <a:schemeClr val="lt1"/>
                </a:solidFill>
                <a:latin typeface="Verdana" panose="020B0604030504040204" pitchFamily="34" charset="0"/>
                <a:ea typeface="Verdana" panose="020B0604030504040204" pitchFamily="34" charset="0"/>
                <a:cs typeface="Verdana" panose="020B0604030504040204" pitchFamily="34" charset="0"/>
              </a:rPr>
              <a:t> </a:t>
            </a:r>
            <a:r>
              <a:rPr lang="en-US" sz="2200" b="1" dirty="0" err="1">
                <a:solidFill>
                  <a:schemeClr val="lt1"/>
                </a:solidFill>
                <a:latin typeface="Verdana" panose="020B0604030504040204" pitchFamily="34" charset="0"/>
                <a:ea typeface="Verdana" panose="020B0604030504040204" pitchFamily="34" charset="0"/>
                <a:cs typeface="Verdana" panose="020B0604030504040204" pitchFamily="34" charset="0"/>
              </a:rPr>
              <a:t>cene</a:t>
            </a:r>
            <a:r>
              <a:rPr lang="en-US" sz="2200" b="1" dirty="0">
                <a:solidFill>
                  <a:schemeClr val="lt1"/>
                </a:solidFill>
                <a:latin typeface="Verdana" panose="020B0604030504040204" pitchFamily="34" charset="0"/>
                <a:ea typeface="Verdana" panose="020B0604030504040204" pitchFamily="34" charset="0"/>
                <a:cs typeface="Verdana" panose="020B0604030504040204" pitchFamily="34" charset="0"/>
              </a:rPr>
              <a:t> </a:t>
            </a:r>
            <a:r>
              <a:rPr lang="en-US" sz="2200" b="1" dirty="0" err="1">
                <a:solidFill>
                  <a:schemeClr val="lt1"/>
                </a:solidFill>
                <a:latin typeface="Verdana" panose="020B0604030504040204" pitchFamily="34" charset="0"/>
                <a:ea typeface="Verdana" panose="020B0604030504040204" pitchFamily="34" charset="0"/>
                <a:cs typeface="Verdana" panose="020B0604030504040204" pitchFamily="34" charset="0"/>
              </a:rPr>
              <a:t>i</a:t>
            </a:r>
            <a:r>
              <a:rPr lang="en-US" sz="2200" b="1" dirty="0">
                <a:solidFill>
                  <a:schemeClr val="lt1"/>
                </a:solidFill>
                <a:latin typeface="Verdana" panose="020B0604030504040204" pitchFamily="34" charset="0"/>
                <a:ea typeface="Verdana" panose="020B0604030504040204" pitchFamily="34" charset="0"/>
                <a:cs typeface="Verdana" panose="020B0604030504040204" pitchFamily="34" charset="0"/>
              </a:rPr>
              <a:t> </a:t>
            </a:r>
            <a:r>
              <a:rPr lang="en-US" sz="2200" b="1" dirty="0" err="1">
                <a:solidFill>
                  <a:schemeClr val="lt1"/>
                </a:solidFill>
                <a:latin typeface="Verdana" panose="020B0604030504040204" pitchFamily="34" charset="0"/>
                <a:ea typeface="Verdana" panose="020B0604030504040204" pitchFamily="34" charset="0"/>
                <a:cs typeface="Verdana" panose="020B0604030504040204" pitchFamily="34" charset="0"/>
              </a:rPr>
              <a:t>kvaliteta</a:t>
            </a:r>
            <a:endParaRPr sz="2200" b="1" dirty="0">
              <a:solidFill>
                <a:schemeClr val="lt1"/>
              </a:solidFill>
              <a:latin typeface="Verdana" panose="020B0604030504040204" pitchFamily="34" charset="0"/>
              <a:ea typeface="Verdana" panose="020B0604030504040204" pitchFamily="34" charset="0"/>
              <a:cs typeface="Verdana" panose="020B0604030504040204" pitchFamily="34" charset="0"/>
            </a:endParaRPr>
          </a:p>
          <a:p>
            <a:endParaRPr sz="2200" dirty="0">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507" name="Google Shape;507;p37"/>
          <p:cNvPicPr preferRelativeResize="0"/>
          <p:nvPr/>
        </p:nvPicPr>
        <p:blipFill>
          <a:blip r:embed="rId8">
            <a:alphaModFix/>
          </a:blip>
          <a:stretch>
            <a:fillRect/>
          </a:stretch>
        </p:blipFill>
        <p:spPr>
          <a:xfrm>
            <a:off x="3121372" y="6273347"/>
            <a:ext cx="4689890" cy="3158175"/>
          </a:xfrm>
          <a:prstGeom prst="rect">
            <a:avLst/>
          </a:prstGeom>
          <a:noFill/>
          <a:ln>
            <a:noFill/>
          </a:ln>
          <a:effectLst>
            <a:outerShdw blurRad="57150" dist="28575" dir="3960000" algn="bl" rotWithShape="0">
              <a:srgbClr val="000000">
                <a:alpha val="58999"/>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37" name="Picture 36">
            <a:extLst>
              <a:ext uri="{FF2B5EF4-FFF2-40B4-BE49-F238E27FC236}">
                <a16:creationId xmlns:a16="http://schemas.microsoft.com/office/drawing/2014/main" id="{DF7667D8-22B0-8F43-ADE4-64473560C9ED}"/>
              </a:ext>
            </a:extLst>
          </p:cNvPr>
          <p:cNvPicPr>
            <a:picLocks noChangeAspect="1"/>
          </p:cNvPicPr>
          <p:nvPr/>
        </p:nvPicPr>
        <p:blipFill>
          <a:blip r:embed="rId3"/>
          <a:stretch>
            <a:fillRect/>
          </a:stretch>
        </p:blipFill>
        <p:spPr>
          <a:xfrm rot="10800000" flipH="1">
            <a:off x="12663306" y="-19561"/>
            <a:ext cx="3642056" cy="2428824"/>
          </a:xfrm>
          <a:prstGeom prst="rect">
            <a:avLst/>
          </a:prstGeom>
        </p:spPr>
      </p:pic>
      <p:pic>
        <p:nvPicPr>
          <p:cNvPr id="513" name="Google Shape;513;p38"/>
          <p:cNvPicPr preferRelativeResize="0"/>
          <p:nvPr/>
        </p:nvPicPr>
        <p:blipFill rotWithShape="1">
          <a:blip r:embed="rId4">
            <a:alphaModFix/>
          </a:blip>
          <a:srcRect t="14784" r="13666" b="1118"/>
          <a:stretch/>
        </p:blipFill>
        <p:spPr>
          <a:xfrm>
            <a:off x="1625237" y="2738551"/>
            <a:ext cx="3110704" cy="2776271"/>
          </a:xfrm>
          <a:prstGeom prst="rect">
            <a:avLst/>
          </a:prstGeom>
          <a:noFill/>
          <a:ln>
            <a:noFill/>
          </a:ln>
        </p:spPr>
      </p:pic>
      <p:pic>
        <p:nvPicPr>
          <p:cNvPr id="514" name="Google Shape;514;p38"/>
          <p:cNvPicPr preferRelativeResize="0"/>
          <p:nvPr/>
        </p:nvPicPr>
        <p:blipFill rotWithShape="1">
          <a:blip r:embed="rId5">
            <a:alphaModFix/>
          </a:blip>
          <a:srcRect l="951" r="951"/>
          <a:stretch/>
        </p:blipFill>
        <p:spPr>
          <a:xfrm>
            <a:off x="5011764" y="2758240"/>
            <a:ext cx="3071439" cy="2736729"/>
          </a:xfrm>
          <a:prstGeom prst="rect">
            <a:avLst/>
          </a:prstGeom>
          <a:noFill/>
          <a:ln>
            <a:noFill/>
          </a:ln>
        </p:spPr>
      </p:pic>
      <p:pic>
        <p:nvPicPr>
          <p:cNvPr id="515" name="Google Shape;515;p38"/>
          <p:cNvPicPr preferRelativeResize="0"/>
          <p:nvPr/>
        </p:nvPicPr>
        <p:blipFill rotWithShape="1">
          <a:blip r:embed="rId6">
            <a:alphaModFix/>
          </a:blip>
          <a:srcRect l="1124" r="1124"/>
          <a:stretch/>
        </p:blipFill>
        <p:spPr>
          <a:xfrm>
            <a:off x="8358914" y="2738552"/>
            <a:ext cx="3091126" cy="2776104"/>
          </a:xfrm>
          <a:prstGeom prst="rect">
            <a:avLst/>
          </a:prstGeom>
          <a:noFill/>
          <a:ln>
            <a:noFill/>
          </a:ln>
        </p:spPr>
      </p:pic>
      <p:pic>
        <p:nvPicPr>
          <p:cNvPr id="516" name="Google Shape;516;p38"/>
          <p:cNvPicPr preferRelativeResize="0"/>
          <p:nvPr/>
        </p:nvPicPr>
        <p:blipFill>
          <a:blip r:embed="rId7">
            <a:alphaModFix/>
          </a:blip>
          <a:stretch>
            <a:fillRect/>
          </a:stretch>
        </p:blipFill>
        <p:spPr>
          <a:xfrm>
            <a:off x="1595952" y="2694258"/>
            <a:ext cx="975541" cy="898609"/>
          </a:xfrm>
          <a:prstGeom prst="rect">
            <a:avLst/>
          </a:prstGeom>
          <a:noFill/>
          <a:ln>
            <a:noFill/>
          </a:ln>
        </p:spPr>
      </p:pic>
      <p:pic>
        <p:nvPicPr>
          <p:cNvPr id="517" name="Google Shape;517;p38"/>
          <p:cNvPicPr preferRelativeResize="0"/>
          <p:nvPr/>
        </p:nvPicPr>
        <p:blipFill rotWithShape="1">
          <a:blip r:embed="rId8">
            <a:alphaModFix/>
          </a:blip>
          <a:srcRect t="9" r="44720"/>
          <a:stretch/>
        </p:blipFill>
        <p:spPr>
          <a:xfrm>
            <a:off x="11730506" y="2755937"/>
            <a:ext cx="3091125" cy="2776104"/>
          </a:xfrm>
          <a:prstGeom prst="rect">
            <a:avLst/>
          </a:prstGeom>
          <a:noFill/>
          <a:ln w="9525" cap="flat" cmpd="sng">
            <a:solidFill>
              <a:srgbClr val="D9D9D9"/>
            </a:solidFill>
            <a:prstDash val="solid"/>
            <a:round/>
            <a:headEnd type="none" w="sm" len="sm"/>
            <a:tailEnd type="none" w="sm" len="sm"/>
          </a:ln>
        </p:spPr>
      </p:pic>
      <p:pic>
        <p:nvPicPr>
          <p:cNvPr id="518" name="Google Shape;518;p38"/>
          <p:cNvPicPr preferRelativeResize="0"/>
          <p:nvPr/>
        </p:nvPicPr>
        <p:blipFill rotWithShape="1">
          <a:blip r:embed="rId9">
            <a:alphaModFix/>
          </a:blip>
          <a:srcRect t="9414" b="9422"/>
          <a:stretch/>
        </p:blipFill>
        <p:spPr>
          <a:xfrm>
            <a:off x="1601411" y="5954476"/>
            <a:ext cx="3110704" cy="2776271"/>
          </a:xfrm>
          <a:prstGeom prst="rect">
            <a:avLst/>
          </a:prstGeom>
          <a:noFill/>
          <a:ln>
            <a:noFill/>
          </a:ln>
        </p:spPr>
      </p:pic>
      <p:pic>
        <p:nvPicPr>
          <p:cNvPr id="519" name="Google Shape;519;p38"/>
          <p:cNvPicPr preferRelativeResize="0"/>
          <p:nvPr/>
        </p:nvPicPr>
        <p:blipFill rotWithShape="1">
          <a:blip r:embed="rId10">
            <a:alphaModFix/>
          </a:blip>
          <a:srcRect l="12445" r="12445"/>
          <a:stretch/>
        </p:blipFill>
        <p:spPr>
          <a:xfrm>
            <a:off x="4987938" y="5974164"/>
            <a:ext cx="3071439" cy="2736729"/>
          </a:xfrm>
          <a:prstGeom prst="rect">
            <a:avLst/>
          </a:prstGeom>
          <a:noFill/>
          <a:ln>
            <a:noFill/>
          </a:ln>
        </p:spPr>
      </p:pic>
      <p:pic>
        <p:nvPicPr>
          <p:cNvPr id="520" name="Google Shape;520;p38"/>
          <p:cNvPicPr preferRelativeResize="0"/>
          <p:nvPr/>
        </p:nvPicPr>
        <p:blipFill rotWithShape="1">
          <a:blip r:embed="rId11">
            <a:alphaModFix/>
          </a:blip>
          <a:srcRect l="961" r="961"/>
          <a:stretch/>
        </p:blipFill>
        <p:spPr>
          <a:xfrm>
            <a:off x="8335087" y="5954475"/>
            <a:ext cx="3091127" cy="2776106"/>
          </a:xfrm>
          <a:prstGeom prst="rect">
            <a:avLst/>
          </a:prstGeom>
          <a:noFill/>
          <a:ln>
            <a:noFill/>
          </a:ln>
        </p:spPr>
      </p:pic>
      <p:pic>
        <p:nvPicPr>
          <p:cNvPr id="521" name="Google Shape;521;p38"/>
          <p:cNvPicPr preferRelativeResize="0"/>
          <p:nvPr/>
        </p:nvPicPr>
        <p:blipFill rotWithShape="1">
          <a:blip r:embed="rId12">
            <a:alphaModFix/>
          </a:blip>
          <a:srcRect l="932" r="932"/>
          <a:stretch/>
        </p:blipFill>
        <p:spPr>
          <a:xfrm>
            <a:off x="11706679" y="5971861"/>
            <a:ext cx="3091127" cy="2776106"/>
          </a:xfrm>
          <a:prstGeom prst="rect">
            <a:avLst/>
          </a:prstGeom>
          <a:noFill/>
          <a:ln>
            <a:noFill/>
          </a:ln>
        </p:spPr>
      </p:pic>
      <p:pic>
        <p:nvPicPr>
          <p:cNvPr id="522" name="Google Shape;522;p38"/>
          <p:cNvPicPr preferRelativeResize="0"/>
          <p:nvPr/>
        </p:nvPicPr>
        <p:blipFill>
          <a:blip r:embed="rId7">
            <a:alphaModFix/>
          </a:blip>
          <a:stretch>
            <a:fillRect/>
          </a:stretch>
        </p:blipFill>
        <p:spPr>
          <a:xfrm rot="10800000">
            <a:off x="13821265" y="7848070"/>
            <a:ext cx="1016797" cy="936611"/>
          </a:xfrm>
          <a:prstGeom prst="rect">
            <a:avLst/>
          </a:prstGeom>
          <a:noFill/>
          <a:ln>
            <a:noFill/>
          </a:ln>
        </p:spPr>
      </p:pic>
      <p:grpSp>
        <p:nvGrpSpPr>
          <p:cNvPr id="523" name="Google Shape;523;p38"/>
          <p:cNvGrpSpPr/>
          <p:nvPr/>
        </p:nvGrpSpPr>
        <p:grpSpPr>
          <a:xfrm>
            <a:off x="536316" y="1460420"/>
            <a:ext cx="6633735" cy="139214"/>
            <a:chOff x="405290" y="1183106"/>
            <a:chExt cx="4868678" cy="104400"/>
          </a:xfrm>
        </p:grpSpPr>
        <p:sp>
          <p:nvSpPr>
            <p:cNvPr id="524" name="Google Shape;524;p38"/>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525" name="Google Shape;525;p38"/>
            <p:cNvCxnSpPr>
              <a:cxnSpLocks/>
            </p:cNvCxnSpPr>
            <p:nvPr/>
          </p:nvCxnSpPr>
          <p:spPr>
            <a:xfrm>
              <a:off x="405290" y="1235243"/>
              <a:ext cx="4816325" cy="0"/>
            </a:xfrm>
            <a:prstGeom prst="straightConnector1">
              <a:avLst/>
            </a:prstGeom>
            <a:noFill/>
            <a:ln w="12700" cap="flat" cmpd="sng">
              <a:solidFill>
                <a:srgbClr val="B51066"/>
              </a:solidFill>
              <a:prstDash val="solid"/>
              <a:miter lim="800000"/>
              <a:headEnd type="none" w="sm" len="sm"/>
              <a:tailEnd type="none" w="sm" len="sm"/>
            </a:ln>
          </p:spPr>
        </p:cxnSp>
      </p:grpSp>
      <p:sp>
        <p:nvSpPr>
          <p:cNvPr id="526" name="Google Shape;526;p38"/>
          <p:cNvSpPr txBox="1"/>
          <p:nvPr/>
        </p:nvSpPr>
        <p:spPr>
          <a:xfrm>
            <a:off x="536316" y="466774"/>
            <a:ext cx="11447866" cy="780876"/>
          </a:xfrm>
          <a:prstGeom prst="rect">
            <a:avLst/>
          </a:prstGeom>
          <a:noFill/>
          <a:ln>
            <a:noFill/>
          </a:ln>
        </p:spPr>
        <p:txBody>
          <a:bodyPr spcFirstLastPara="1" wrap="square" lIns="121912" tIns="121912" rIns="121912" bIns="121912" anchor="t" anchorCtr="0">
            <a:noAutofit/>
          </a:bodyPr>
          <a:lstStyle/>
          <a:p>
            <a:r>
              <a:rPr lang="en-US" sz="5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Primena</a:t>
            </a:r>
            <a:r>
              <a:rPr lang="en-US" sz="5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5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naših</a:t>
            </a:r>
            <a:r>
              <a:rPr lang="en-US" sz="5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5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proizvoda</a:t>
            </a:r>
            <a:endParaRPr sz="58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527" name="Google Shape;527;p38"/>
          <p:cNvSpPr txBox="1"/>
          <p:nvPr/>
        </p:nvSpPr>
        <p:spPr>
          <a:xfrm>
            <a:off x="1625225" y="-780888"/>
            <a:ext cx="3110704" cy="780876"/>
          </a:xfrm>
          <a:prstGeom prst="rect">
            <a:avLst/>
          </a:prstGeom>
          <a:noFill/>
          <a:ln>
            <a:noFill/>
          </a:ln>
        </p:spPr>
        <p:txBody>
          <a:bodyPr spcFirstLastPara="1" wrap="square" lIns="121912" tIns="121912" rIns="121912" bIns="121912" anchor="t" anchorCtr="0">
            <a:noAutofit/>
          </a:bodyPr>
          <a:lstStyle/>
          <a:p>
            <a:pPr algn="ctr"/>
            <a:r>
              <a:rPr lang="en-US" sz="1600" b="1" i="1">
                <a:solidFill>
                  <a:srgbClr val="434343"/>
                </a:solidFill>
              </a:rPr>
              <a:t>Residential and commercial Buildings</a:t>
            </a:r>
            <a:endParaRPr sz="1467">
              <a:solidFill>
                <a:srgbClr val="434343"/>
              </a:solidFill>
            </a:endParaRPr>
          </a:p>
        </p:txBody>
      </p:sp>
      <p:sp>
        <p:nvSpPr>
          <p:cNvPr id="528" name="Google Shape;528;p38"/>
          <p:cNvSpPr txBox="1"/>
          <p:nvPr/>
        </p:nvSpPr>
        <p:spPr>
          <a:xfrm>
            <a:off x="4972499" y="-290389"/>
            <a:ext cx="3110704" cy="541653"/>
          </a:xfrm>
          <a:prstGeom prst="rect">
            <a:avLst/>
          </a:prstGeom>
          <a:noFill/>
          <a:ln>
            <a:noFill/>
          </a:ln>
        </p:spPr>
        <p:txBody>
          <a:bodyPr spcFirstLastPara="1" wrap="square" lIns="121912" tIns="121912" rIns="121912" bIns="121912" anchor="t" anchorCtr="0">
            <a:noAutofit/>
          </a:bodyPr>
          <a:lstStyle/>
          <a:p>
            <a:pPr algn="ctr"/>
            <a:r>
              <a:rPr lang="en-US" sz="1600" b="1" i="1">
                <a:solidFill>
                  <a:srgbClr val="434343"/>
                </a:solidFill>
              </a:rPr>
              <a:t>Industrial installations</a:t>
            </a:r>
            <a:endParaRPr sz="1467">
              <a:solidFill>
                <a:srgbClr val="434343"/>
              </a:solidFill>
            </a:endParaRPr>
          </a:p>
        </p:txBody>
      </p:sp>
      <p:sp>
        <p:nvSpPr>
          <p:cNvPr id="529" name="Google Shape;529;p38"/>
          <p:cNvSpPr txBox="1"/>
          <p:nvPr/>
        </p:nvSpPr>
        <p:spPr>
          <a:xfrm>
            <a:off x="8335214" y="-784771"/>
            <a:ext cx="3110704" cy="541653"/>
          </a:xfrm>
          <a:prstGeom prst="rect">
            <a:avLst/>
          </a:prstGeom>
          <a:noFill/>
          <a:ln>
            <a:noFill/>
          </a:ln>
        </p:spPr>
        <p:txBody>
          <a:bodyPr spcFirstLastPara="1" wrap="square" lIns="121912" tIns="121912" rIns="121912" bIns="121912" anchor="t" anchorCtr="0">
            <a:noAutofit/>
          </a:bodyPr>
          <a:lstStyle/>
          <a:p>
            <a:pPr algn="ctr"/>
            <a:r>
              <a:rPr lang="en-US" sz="1600" b="1" i="1">
                <a:solidFill>
                  <a:srgbClr val="434343"/>
                </a:solidFill>
              </a:rPr>
              <a:t>Utilities</a:t>
            </a:r>
            <a:br>
              <a:rPr lang="en-US" sz="1600" b="1" i="1">
                <a:solidFill>
                  <a:srgbClr val="434343"/>
                </a:solidFill>
              </a:rPr>
            </a:br>
            <a:r>
              <a:rPr lang="en-US" sz="1200" b="1" i="1">
                <a:solidFill>
                  <a:srgbClr val="434343"/>
                </a:solidFill>
              </a:rPr>
              <a:t>(Distribution of electric energy for low and medium voltage)</a:t>
            </a:r>
            <a:endParaRPr sz="1200">
              <a:solidFill>
                <a:srgbClr val="434343"/>
              </a:solidFill>
            </a:endParaRPr>
          </a:p>
        </p:txBody>
      </p:sp>
      <p:sp>
        <p:nvSpPr>
          <p:cNvPr id="530" name="Google Shape;530;p38"/>
          <p:cNvSpPr txBox="1"/>
          <p:nvPr/>
        </p:nvSpPr>
        <p:spPr>
          <a:xfrm>
            <a:off x="11383945" y="-745085"/>
            <a:ext cx="3746766" cy="541653"/>
          </a:xfrm>
          <a:prstGeom prst="rect">
            <a:avLst/>
          </a:prstGeom>
          <a:noFill/>
          <a:ln>
            <a:noFill/>
          </a:ln>
        </p:spPr>
        <p:txBody>
          <a:bodyPr spcFirstLastPara="1" wrap="square" lIns="121912" tIns="121912" rIns="121912" bIns="121912" anchor="t" anchorCtr="0">
            <a:noAutofit/>
          </a:bodyPr>
          <a:lstStyle/>
          <a:p>
            <a:pPr algn="ctr"/>
            <a:r>
              <a:rPr lang="en-US" sz="1600" b="1" i="1">
                <a:solidFill>
                  <a:srgbClr val="434343"/>
                </a:solidFill>
              </a:rPr>
              <a:t>Power electronics, semiconductors and special purpose applications</a:t>
            </a:r>
            <a:endParaRPr sz="1200">
              <a:solidFill>
                <a:srgbClr val="434343"/>
              </a:solidFill>
            </a:endParaRPr>
          </a:p>
        </p:txBody>
      </p:sp>
      <p:sp>
        <p:nvSpPr>
          <p:cNvPr id="531" name="Google Shape;531;p38"/>
          <p:cNvSpPr/>
          <p:nvPr/>
        </p:nvSpPr>
        <p:spPr>
          <a:xfrm>
            <a:off x="2609555" y="7629691"/>
            <a:ext cx="1976193" cy="1976193"/>
          </a:xfrm>
          <a:prstGeom prst="ellipse">
            <a:avLst/>
          </a:prstGeom>
          <a:solidFill>
            <a:srgbClr val="B40F65"/>
          </a:solidFill>
          <a:ln>
            <a:noFill/>
          </a:ln>
        </p:spPr>
        <p:txBody>
          <a:bodyPr spcFirstLastPara="1" wrap="square" lIns="121912" tIns="121912" rIns="121912" bIns="121912" anchor="ctr" anchorCtr="0">
            <a:noAutofit/>
          </a:bodyPr>
          <a:lstStyle/>
          <a:p>
            <a:pPr algn="ct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MCB,</a:t>
            </a:r>
            <a:b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RCCB,</a:t>
            </a:r>
            <a:endParaRPr sz="16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RCBO,</a:t>
            </a:r>
            <a:b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LV fuse</a:t>
            </a:r>
            <a:endParaRPr sz="16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systems</a:t>
            </a:r>
            <a:endParaRPr sz="16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532" name="Google Shape;532;p38"/>
          <p:cNvSpPr/>
          <p:nvPr/>
        </p:nvSpPr>
        <p:spPr>
          <a:xfrm>
            <a:off x="5534067" y="7629676"/>
            <a:ext cx="1976193" cy="1976193"/>
          </a:xfrm>
          <a:prstGeom prst="ellipse">
            <a:avLst/>
          </a:prstGeom>
          <a:solidFill>
            <a:srgbClr val="B40F65"/>
          </a:solidFill>
          <a:ln>
            <a:noFill/>
          </a:ln>
        </p:spPr>
        <p:txBody>
          <a:bodyPr spcFirstLastPara="1" wrap="square" lIns="121912" tIns="121912" rIns="121912" bIns="121912" anchor="ctr" anchorCtr="0">
            <a:noAutofit/>
          </a:bodyPr>
          <a:lstStyle/>
          <a:p>
            <a:pPr algn="ctr"/>
            <a:r>
              <a:rPr lang="en-US" sz="1400" b="1" dirty="0">
                <a:solidFill>
                  <a:srgbClr val="FFFFFF"/>
                </a:solidFill>
                <a:latin typeface="Verdana" panose="020B0604030504040204" pitchFamily="34" charset="0"/>
                <a:ea typeface="Verdana" panose="020B0604030504040204" pitchFamily="34" charset="0"/>
                <a:cs typeface="Verdana" panose="020B0604030504040204" pitchFamily="34" charset="0"/>
              </a:rPr>
              <a:t>System integration MCCB,</a:t>
            </a:r>
            <a:endParaRPr sz="1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b="1" dirty="0">
                <a:solidFill>
                  <a:srgbClr val="FFFFFF"/>
                </a:solidFill>
                <a:latin typeface="Verdana" panose="020B0604030504040204" pitchFamily="34" charset="0"/>
                <a:ea typeface="Verdana" panose="020B0604030504040204" pitchFamily="34" charset="0"/>
                <a:cs typeface="Verdana" panose="020B0604030504040204" pitchFamily="34" charset="0"/>
              </a:rPr>
              <a:t>ACB,</a:t>
            </a:r>
            <a:endParaRPr sz="1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b="1" dirty="0">
                <a:solidFill>
                  <a:srgbClr val="FFFFFF"/>
                </a:solidFill>
                <a:latin typeface="Verdana" panose="020B0604030504040204" pitchFamily="34" charset="0"/>
                <a:ea typeface="Verdana" panose="020B0604030504040204" pitchFamily="34" charset="0"/>
                <a:cs typeface="Verdana" panose="020B0604030504040204" pitchFamily="34" charset="0"/>
              </a:rPr>
              <a:t>LV fuse systems</a:t>
            </a:r>
            <a:endParaRPr sz="1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533" name="Google Shape;533;p38"/>
          <p:cNvSpPr/>
          <p:nvPr/>
        </p:nvSpPr>
        <p:spPr>
          <a:xfrm>
            <a:off x="8914763" y="7629676"/>
            <a:ext cx="1976193" cy="1976193"/>
          </a:xfrm>
          <a:prstGeom prst="ellipse">
            <a:avLst/>
          </a:prstGeom>
          <a:solidFill>
            <a:srgbClr val="B40F65"/>
          </a:solidFill>
          <a:ln>
            <a:noFill/>
          </a:ln>
        </p:spPr>
        <p:txBody>
          <a:bodyPr spcFirstLastPara="1" wrap="square" lIns="121912" tIns="121912" rIns="121912" bIns="121912" anchor="ctr" anchorCtr="0">
            <a:noAutofit/>
          </a:bodyPr>
          <a:lstStyle/>
          <a:p>
            <a:pPr algn="ctr"/>
            <a:r>
              <a:rPr lang="en-US" sz="1600" b="1">
                <a:solidFill>
                  <a:srgbClr val="FFFFFF"/>
                </a:solidFill>
                <a:latin typeface="Verdana" panose="020B0604030504040204" pitchFamily="34" charset="0"/>
                <a:ea typeface="Verdana" panose="020B0604030504040204" pitchFamily="34" charset="0"/>
                <a:cs typeface="Verdana" panose="020B0604030504040204" pitchFamily="34" charset="0"/>
              </a:rPr>
              <a:t>NH gPV, DC Battery fuses,</a:t>
            </a:r>
            <a:br>
              <a:rPr lang="en-US" sz="1600" b="1">
                <a:solidFill>
                  <a:srgbClr val="FFFFFF"/>
                </a:solidFill>
                <a:latin typeface="Verdana" panose="020B0604030504040204" pitchFamily="34" charset="0"/>
                <a:ea typeface="Verdana" panose="020B0604030504040204" pitchFamily="34" charset="0"/>
                <a:cs typeface="Verdana" panose="020B0604030504040204" pitchFamily="34" charset="0"/>
              </a:rPr>
            </a:br>
            <a:r>
              <a:rPr lang="en-US" sz="1600" b="1">
                <a:solidFill>
                  <a:srgbClr val="FFFFFF"/>
                </a:solidFill>
                <a:latin typeface="Verdana" panose="020B0604030504040204" pitchFamily="34" charset="0"/>
                <a:ea typeface="Verdana" panose="020B0604030504040204" pitchFamily="34" charset="0"/>
                <a:cs typeface="Verdana" panose="020B0604030504040204" pitchFamily="34" charset="0"/>
              </a:rPr>
              <a:t>MV fuses</a:t>
            </a:r>
            <a:endParaRPr sz="1600" b="1">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534" name="Google Shape;534;p38"/>
          <p:cNvSpPr/>
          <p:nvPr/>
        </p:nvSpPr>
        <p:spPr>
          <a:xfrm>
            <a:off x="12185997" y="7629676"/>
            <a:ext cx="1976193" cy="1976193"/>
          </a:xfrm>
          <a:prstGeom prst="ellipse">
            <a:avLst/>
          </a:prstGeom>
          <a:solidFill>
            <a:srgbClr val="B40F65"/>
          </a:solidFill>
          <a:ln>
            <a:noFill/>
          </a:ln>
        </p:spPr>
        <p:txBody>
          <a:bodyPr spcFirstLastPara="1" wrap="square" lIns="121912" tIns="121912" rIns="121912" bIns="121912" anchor="ctr" anchorCtr="0">
            <a:noAutofit/>
          </a:bodyPr>
          <a:lstStyle/>
          <a:p>
            <a:pPr algn="ctr"/>
            <a:r>
              <a:rPr lang="en-US" sz="1600" b="1">
                <a:solidFill>
                  <a:srgbClr val="FFFFFF"/>
                </a:solidFill>
                <a:latin typeface="Verdana" panose="020B0604030504040204" pitchFamily="34" charset="0"/>
                <a:ea typeface="Verdana" panose="020B0604030504040204" pitchFamily="34" charset="0"/>
                <a:cs typeface="Verdana" panose="020B0604030504040204" pitchFamily="34" charset="0"/>
              </a:rPr>
              <a:t>UQ fuses, SRF,</a:t>
            </a:r>
            <a:endParaRPr sz="1600" b="1">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r>
              <a:rPr lang="en-US" sz="1600" b="1">
                <a:solidFill>
                  <a:srgbClr val="FFFFFF"/>
                </a:solidFill>
                <a:latin typeface="Verdana" panose="020B0604030504040204" pitchFamily="34" charset="0"/>
                <a:ea typeface="Verdana" panose="020B0604030504040204" pitchFamily="34" charset="0"/>
                <a:cs typeface="Verdana" panose="020B0604030504040204" pitchFamily="34" charset="0"/>
              </a:rPr>
              <a:t>DC</a:t>
            </a:r>
            <a:endParaRPr sz="1600" b="1">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nvGrpSpPr>
          <p:cNvPr id="535" name="Google Shape;535;p38"/>
          <p:cNvGrpSpPr/>
          <p:nvPr/>
        </p:nvGrpSpPr>
        <p:grpSpPr>
          <a:xfrm>
            <a:off x="2791694" y="2027427"/>
            <a:ext cx="1100711" cy="953389"/>
            <a:chOff x="2270250" y="814275"/>
            <a:chExt cx="1335900" cy="1157100"/>
          </a:xfrm>
        </p:grpSpPr>
        <p:sp>
          <p:nvSpPr>
            <p:cNvPr id="536" name="Google Shape;536;p38"/>
            <p:cNvSpPr/>
            <p:nvPr/>
          </p:nvSpPr>
          <p:spPr>
            <a:xfrm>
              <a:off x="2270250" y="814275"/>
              <a:ext cx="1335900" cy="1157100"/>
            </a:xfrm>
            <a:prstGeom prst="hexagon">
              <a:avLst>
                <a:gd name="adj" fmla="val 25000"/>
                <a:gd name="vf" fmla="val 115470"/>
              </a:avLst>
            </a:prstGeom>
            <a:solidFill>
              <a:srgbClr val="B40F65"/>
            </a:solidFill>
            <a:ln w="9525" cap="flat" cmpd="sng">
              <a:solidFill>
                <a:srgbClr val="FFFFFF"/>
              </a:solidFill>
              <a:prstDash val="solid"/>
              <a:round/>
              <a:headEnd type="none" w="sm" len="sm"/>
              <a:tailEnd type="none" w="sm" len="sm"/>
            </a:ln>
          </p:spPr>
          <p:txBody>
            <a:bodyPr spcFirstLastPara="1" wrap="square" lIns="121912" tIns="121912" rIns="121912" bIns="121912" anchor="ctr" anchorCtr="0">
              <a:noAutofit/>
            </a:bodyPr>
            <a:lstStyle/>
            <a:p>
              <a:endParaRPr sz="2588"/>
            </a:p>
          </p:txBody>
        </p:sp>
        <p:pic>
          <p:nvPicPr>
            <p:cNvPr id="537" name="Google Shape;537;p38"/>
            <p:cNvPicPr preferRelativeResize="0"/>
            <p:nvPr/>
          </p:nvPicPr>
          <p:blipFill>
            <a:blip r:embed="rId13">
              <a:alphaModFix/>
            </a:blip>
            <a:stretch>
              <a:fillRect/>
            </a:stretch>
          </p:blipFill>
          <p:spPr>
            <a:xfrm>
              <a:off x="2511772" y="1198995"/>
              <a:ext cx="852850" cy="387650"/>
            </a:xfrm>
            <a:prstGeom prst="rect">
              <a:avLst/>
            </a:prstGeom>
            <a:noFill/>
            <a:ln>
              <a:noFill/>
            </a:ln>
          </p:spPr>
        </p:pic>
      </p:grpSp>
      <p:grpSp>
        <p:nvGrpSpPr>
          <p:cNvPr id="538" name="Google Shape;538;p38"/>
          <p:cNvGrpSpPr/>
          <p:nvPr/>
        </p:nvGrpSpPr>
        <p:grpSpPr>
          <a:xfrm>
            <a:off x="6038946" y="2024452"/>
            <a:ext cx="1074169" cy="930399"/>
            <a:chOff x="4754761" y="814275"/>
            <a:chExt cx="1335900" cy="1157100"/>
          </a:xfrm>
        </p:grpSpPr>
        <p:sp>
          <p:nvSpPr>
            <p:cNvPr id="539" name="Google Shape;539;p38"/>
            <p:cNvSpPr/>
            <p:nvPr/>
          </p:nvSpPr>
          <p:spPr>
            <a:xfrm>
              <a:off x="4754761" y="814275"/>
              <a:ext cx="1335900" cy="1157100"/>
            </a:xfrm>
            <a:prstGeom prst="hexagon">
              <a:avLst>
                <a:gd name="adj" fmla="val 25000"/>
                <a:gd name="vf" fmla="val 115470"/>
              </a:avLst>
            </a:prstGeom>
            <a:solidFill>
              <a:srgbClr val="B01265"/>
            </a:solidFill>
            <a:ln w="9525" cap="flat" cmpd="sng">
              <a:solidFill>
                <a:srgbClr val="FFFFFF"/>
              </a:solidFill>
              <a:prstDash val="solid"/>
              <a:round/>
              <a:headEnd type="none" w="sm" len="sm"/>
              <a:tailEnd type="none" w="sm" len="sm"/>
            </a:ln>
          </p:spPr>
          <p:txBody>
            <a:bodyPr spcFirstLastPara="1" wrap="square" lIns="121912" tIns="121912" rIns="121912" bIns="121912" anchor="ctr" anchorCtr="0">
              <a:noAutofit/>
            </a:bodyPr>
            <a:lstStyle/>
            <a:p>
              <a:endParaRPr sz="2588"/>
            </a:p>
          </p:txBody>
        </p:sp>
        <p:pic>
          <p:nvPicPr>
            <p:cNvPr id="540" name="Google Shape;540;p38"/>
            <p:cNvPicPr preferRelativeResize="0"/>
            <p:nvPr/>
          </p:nvPicPr>
          <p:blipFill rotWithShape="1">
            <a:blip r:embed="rId14">
              <a:alphaModFix/>
            </a:blip>
            <a:srcRect/>
            <a:stretch/>
          </p:blipFill>
          <p:spPr>
            <a:xfrm>
              <a:off x="5019050" y="1177750"/>
              <a:ext cx="852850" cy="430147"/>
            </a:xfrm>
            <a:prstGeom prst="rect">
              <a:avLst/>
            </a:prstGeom>
            <a:noFill/>
            <a:ln>
              <a:noFill/>
            </a:ln>
          </p:spPr>
        </p:pic>
      </p:grpSp>
      <p:grpSp>
        <p:nvGrpSpPr>
          <p:cNvPr id="541" name="Google Shape;541;p38"/>
          <p:cNvGrpSpPr/>
          <p:nvPr/>
        </p:nvGrpSpPr>
        <p:grpSpPr>
          <a:xfrm>
            <a:off x="9396783" y="2024452"/>
            <a:ext cx="1074169" cy="930399"/>
            <a:chOff x="7380275" y="814275"/>
            <a:chExt cx="1335900" cy="1157100"/>
          </a:xfrm>
        </p:grpSpPr>
        <p:sp>
          <p:nvSpPr>
            <p:cNvPr id="542" name="Google Shape;542;p38"/>
            <p:cNvSpPr/>
            <p:nvPr/>
          </p:nvSpPr>
          <p:spPr>
            <a:xfrm>
              <a:off x="7380275" y="814275"/>
              <a:ext cx="1335900" cy="1157100"/>
            </a:xfrm>
            <a:prstGeom prst="hexagon">
              <a:avLst>
                <a:gd name="adj" fmla="val 25000"/>
                <a:gd name="vf" fmla="val 115470"/>
              </a:avLst>
            </a:prstGeom>
            <a:solidFill>
              <a:srgbClr val="B01265"/>
            </a:solidFill>
            <a:ln w="9525" cap="flat" cmpd="sng">
              <a:solidFill>
                <a:srgbClr val="FFFFFF"/>
              </a:solidFill>
              <a:prstDash val="solid"/>
              <a:round/>
              <a:headEnd type="none" w="sm" len="sm"/>
              <a:tailEnd type="none" w="sm" len="sm"/>
            </a:ln>
          </p:spPr>
          <p:txBody>
            <a:bodyPr spcFirstLastPara="1" wrap="square" lIns="121912" tIns="121912" rIns="121912" bIns="121912" anchor="ctr" anchorCtr="0">
              <a:noAutofit/>
            </a:bodyPr>
            <a:lstStyle/>
            <a:p>
              <a:endParaRPr sz="2588"/>
            </a:p>
          </p:txBody>
        </p:sp>
        <p:pic>
          <p:nvPicPr>
            <p:cNvPr id="543" name="Google Shape;543;p38"/>
            <p:cNvPicPr preferRelativeResize="0"/>
            <p:nvPr/>
          </p:nvPicPr>
          <p:blipFill>
            <a:blip r:embed="rId15">
              <a:alphaModFix/>
            </a:blip>
            <a:stretch>
              <a:fillRect/>
            </a:stretch>
          </p:blipFill>
          <p:spPr>
            <a:xfrm>
              <a:off x="7637250" y="1199003"/>
              <a:ext cx="821937" cy="387650"/>
            </a:xfrm>
            <a:prstGeom prst="rect">
              <a:avLst/>
            </a:prstGeom>
            <a:noFill/>
            <a:ln>
              <a:noFill/>
            </a:ln>
          </p:spPr>
        </p:pic>
      </p:grpSp>
      <p:grpSp>
        <p:nvGrpSpPr>
          <p:cNvPr id="544" name="Google Shape;544;p38"/>
          <p:cNvGrpSpPr/>
          <p:nvPr/>
        </p:nvGrpSpPr>
        <p:grpSpPr>
          <a:xfrm>
            <a:off x="12804213" y="2038919"/>
            <a:ext cx="1074169" cy="930399"/>
            <a:chOff x="9846225" y="870300"/>
            <a:chExt cx="1335900" cy="1157100"/>
          </a:xfrm>
        </p:grpSpPr>
        <p:sp>
          <p:nvSpPr>
            <p:cNvPr id="545" name="Google Shape;545;p38"/>
            <p:cNvSpPr/>
            <p:nvPr/>
          </p:nvSpPr>
          <p:spPr>
            <a:xfrm>
              <a:off x="9846225" y="870300"/>
              <a:ext cx="1335900" cy="1157100"/>
            </a:xfrm>
            <a:prstGeom prst="hexagon">
              <a:avLst>
                <a:gd name="adj" fmla="val 25000"/>
                <a:gd name="vf" fmla="val 115470"/>
              </a:avLst>
            </a:prstGeom>
            <a:solidFill>
              <a:srgbClr val="B01265"/>
            </a:solidFill>
            <a:ln w="9525" cap="flat" cmpd="sng">
              <a:solidFill>
                <a:srgbClr val="FFFFFF"/>
              </a:solidFill>
              <a:prstDash val="solid"/>
              <a:round/>
              <a:headEnd type="none" w="sm" len="sm"/>
              <a:tailEnd type="none" w="sm" len="sm"/>
            </a:ln>
          </p:spPr>
          <p:txBody>
            <a:bodyPr spcFirstLastPara="1" wrap="square" lIns="121912" tIns="121912" rIns="121912" bIns="121912" anchor="ctr" anchorCtr="0">
              <a:noAutofit/>
            </a:bodyPr>
            <a:lstStyle/>
            <a:p>
              <a:endParaRPr sz="2588"/>
            </a:p>
          </p:txBody>
        </p:sp>
        <p:pic>
          <p:nvPicPr>
            <p:cNvPr id="546" name="Google Shape;546;p38"/>
            <p:cNvPicPr preferRelativeResize="0"/>
            <p:nvPr/>
          </p:nvPicPr>
          <p:blipFill>
            <a:blip r:embed="rId16">
              <a:alphaModFix/>
            </a:blip>
            <a:stretch>
              <a:fillRect/>
            </a:stretch>
          </p:blipFill>
          <p:spPr>
            <a:xfrm>
              <a:off x="10035216" y="1241254"/>
              <a:ext cx="940693" cy="43015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19" name="Picture 18">
            <a:extLst>
              <a:ext uri="{FF2B5EF4-FFF2-40B4-BE49-F238E27FC236}">
                <a16:creationId xmlns:a16="http://schemas.microsoft.com/office/drawing/2014/main" id="{9AA8C3FD-0469-884E-BEFD-DDF423D73177}"/>
              </a:ext>
            </a:extLst>
          </p:cNvPr>
          <p:cNvPicPr>
            <a:picLocks noChangeAspect="1"/>
          </p:cNvPicPr>
          <p:nvPr/>
        </p:nvPicPr>
        <p:blipFill>
          <a:blip r:embed="rId3"/>
          <a:stretch>
            <a:fillRect/>
          </a:stretch>
        </p:blipFill>
        <p:spPr>
          <a:xfrm rot="10800000">
            <a:off x="-55639" y="-19561"/>
            <a:ext cx="5478539" cy="3653543"/>
          </a:xfrm>
          <a:prstGeom prst="rect">
            <a:avLst/>
          </a:prstGeom>
        </p:spPr>
      </p:pic>
      <p:pic>
        <p:nvPicPr>
          <p:cNvPr id="553" name="Google Shape;553;p39"/>
          <p:cNvPicPr preferRelativeResize="0"/>
          <p:nvPr/>
        </p:nvPicPr>
        <p:blipFill rotWithShape="1">
          <a:blip r:embed="rId4">
            <a:alphaModFix/>
          </a:blip>
          <a:srcRect l="20617" t="13270" r="30420" b="17434"/>
          <a:stretch/>
        </p:blipFill>
        <p:spPr>
          <a:xfrm>
            <a:off x="7732604" y="2743423"/>
            <a:ext cx="3030865" cy="2846243"/>
          </a:xfrm>
          <a:prstGeom prst="rect">
            <a:avLst/>
          </a:prstGeom>
          <a:noFill/>
          <a:ln w="9525" cap="flat" cmpd="sng">
            <a:solidFill>
              <a:srgbClr val="D9D9D9"/>
            </a:solidFill>
            <a:prstDash val="solid"/>
            <a:round/>
            <a:headEnd type="none" w="sm" len="sm"/>
            <a:tailEnd type="none" w="sm" len="sm"/>
          </a:ln>
        </p:spPr>
      </p:pic>
      <p:pic>
        <p:nvPicPr>
          <p:cNvPr id="554" name="Google Shape;554;p39"/>
          <p:cNvPicPr preferRelativeResize="0"/>
          <p:nvPr/>
        </p:nvPicPr>
        <p:blipFill rotWithShape="1">
          <a:blip r:embed="rId5">
            <a:alphaModFix/>
          </a:blip>
          <a:srcRect t="6724" b="6724"/>
          <a:stretch/>
        </p:blipFill>
        <p:spPr>
          <a:xfrm>
            <a:off x="11024717" y="2743424"/>
            <a:ext cx="2980099" cy="2846242"/>
          </a:xfrm>
          <a:prstGeom prst="rect">
            <a:avLst/>
          </a:prstGeom>
          <a:noFill/>
          <a:ln w="9525" cap="flat" cmpd="sng">
            <a:solidFill>
              <a:srgbClr val="D9D9D9"/>
            </a:solidFill>
            <a:prstDash val="solid"/>
            <a:round/>
            <a:headEnd type="none" w="sm" len="sm"/>
            <a:tailEnd type="none" w="sm" len="sm"/>
          </a:ln>
        </p:spPr>
      </p:pic>
      <p:pic>
        <p:nvPicPr>
          <p:cNvPr id="555" name="Google Shape;555;p39"/>
          <p:cNvPicPr preferRelativeResize="0"/>
          <p:nvPr/>
        </p:nvPicPr>
        <p:blipFill rotWithShape="1">
          <a:blip r:embed="rId6">
            <a:alphaModFix/>
          </a:blip>
          <a:srcRect l="13105" r="13105"/>
          <a:stretch/>
        </p:blipFill>
        <p:spPr>
          <a:xfrm>
            <a:off x="7724788" y="5792342"/>
            <a:ext cx="3030896" cy="2846246"/>
          </a:xfrm>
          <a:prstGeom prst="rect">
            <a:avLst/>
          </a:prstGeom>
          <a:noFill/>
          <a:ln>
            <a:noFill/>
          </a:ln>
        </p:spPr>
      </p:pic>
      <p:pic>
        <p:nvPicPr>
          <p:cNvPr id="556" name="Google Shape;556;p39"/>
          <p:cNvPicPr preferRelativeResize="0"/>
          <p:nvPr/>
        </p:nvPicPr>
        <p:blipFill rotWithShape="1">
          <a:blip r:embed="rId7">
            <a:alphaModFix/>
          </a:blip>
          <a:srcRect l="8702" t="7104" r="13946" b="7095"/>
          <a:stretch/>
        </p:blipFill>
        <p:spPr>
          <a:xfrm>
            <a:off x="4509199" y="5824379"/>
            <a:ext cx="2996247" cy="2836293"/>
          </a:xfrm>
          <a:prstGeom prst="rect">
            <a:avLst/>
          </a:prstGeom>
          <a:noFill/>
          <a:ln>
            <a:noFill/>
          </a:ln>
        </p:spPr>
      </p:pic>
      <p:pic>
        <p:nvPicPr>
          <p:cNvPr id="557" name="Google Shape;557;p39"/>
          <p:cNvPicPr preferRelativeResize="0"/>
          <p:nvPr/>
        </p:nvPicPr>
        <p:blipFill>
          <a:blip r:embed="rId8">
            <a:alphaModFix/>
          </a:blip>
          <a:stretch>
            <a:fillRect/>
          </a:stretch>
        </p:blipFill>
        <p:spPr>
          <a:xfrm>
            <a:off x="4471783" y="5775087"/>
            <a:ext cx="1144110" cy="1110119"/>
          </a:xfrm>
          <a:prstGeom prst="rect">
            <a:avLst/>
          </a:prstGeom>
          <a:noFill/>
          <a:ln>
            <a:noFill/>
          </a:ln>
        </p:spPr>
      </p:pic>
      <p:pic>
        <p:nvPicPr>
          <p:cNvPr id="558" name="Google Shape;558;p39"/>
          <p:cNvPicPr preferRelativeResize="0"/>
          <p:nvPr/>
        </p:nvPicPr>
        <p:blipFill>
          <a:blip r:embed="rId8">
            <a:alphaModFix/>
          </a:blip>
          <a:stretch>
            <a:fillRect/>
          </a:stretch>
        </p:blipFill>
        <p:spPr>
          <a:xfrm>
            <a:off x="7700524" y="2714730"/>
            <a:ext cx="1144110" cy="1110119"/>
          </a:xfrm>
          <a:prstGeom prst="rect">
            <a:avLst/>
          </a:prstGeom>
          <a:noFill/>
          <a:ln>
            <a:noFill/>
          </a:ln>
        </p:spPr>
      </p:pic>
      <p:pic>
        <p:nvPicPr>
          <p:cNvPr id="559" name="Google Shape;559;p39"/>
          <p:cNvPicPr preferRelativeResize="0"/>
          <p:nvPr/>
        </p:nvPicPr>
        <p:blipFill>
          <a:blip r:embed="rId8">
            <a:alphaModFix/>
          </a:blip>
          <a:stretch>
            <a:fillRect/>
          </a:stretch>
        </p:blipFill>
        <p:spPr>
          <a:xfrm rot="10800000">
            <a:off x="10671003" y="6868599"/>
            <a:ext cx="1144110" cy="1110119"/>
          </a:xfrm>
          <a:prstGeom prst="rect">
            <a:avLst/>
          </a:prstGeom>
          <a:noFill/>
          <a:ln>
            <a:noFill/>
          </a:ln>
        </p:spPr>
      </p:pic>
      <p:sp>
        <p:nvSpPr>
          <p:cNvPr id="560" name="Google Shape;560;p39"/>
          <p:cNvSpPr/>
          <p:nvPr/>
        </p:nvSpPr>
        <p:spPr>
          <a:xfrm>
            <a:off x="534886" y="2256030"/>
            <a:ext cx="2439838" cy="1482545"/>
          </a:xfrm>
          <a:prstGeom prst="rect">
            <a:avLst/>
          </a:prstGeom>
          <a:solidFill>
            <a:srgbClr val="C61C75"/>
          </a:solidFill>
          <a:ln>
            <a:noFill/>
          </a:ln>
        </p:spPr>
        <p:txBody>
          <a:bodyPr spcFirstLastPara="1" wrap="square" lIns="121912" tIns="121912" rIns="121912" bIns="121912" anchor="ctr" anchorCtr="0">
            <a:noAutofit/>
          </a:bodyPr>
          <a:lstStyle/>
          <a:p>
            <a:endParaRPr sz="2588">
              <a:highlight>
                <a:srgbClr val="CB3081"/>
              </a:highlight>
            </a:endParaRPr>
          </a:p>
        </p:txBody>
      </p:sp>
      <p:grpSp>
        <p:nvGrpSpPr>
          <p:cNvPr id="561" name="Google Shape;561;p39"/>
          <p:cNvGrpSpPr/>
          <p:nvPr/>
        </p:nvGrpSpPr>
        <p:grpSpPr>
          <a:xfrm>
            <a:off x="465713" y="3923100"/>
            <a:ext cx="5905823" cy="139214"/>
            <a:chOff x="1475" y="3292387"/>
            <a:chExt cx="4428935" cy="104400"/>
          </a:xfrm>
        </p:grpSpPr>
        <p:cxnSp>
          <p:nvCxnSpPr>
            <p:cNvPr id="562" name="Google Shape;562;p39"/>
            <p:cNvCxnSpPr/>
            <p:nvPr/>
          </p:nvCxnSpPr>
          <p:spPr>
            <a:xfrm>
              <a:off x="1475" y="3344532"/>
              <a:ext cx="4369200" cy="0"/>
            </a:xfrm>
            <a:prstGeom prst="straightConnector1">
              <a:avLst/>
            </a:prstGeom>
            <a:noFill/>
            <a:ln w="12700" cap="flat" cmpd="sng">
              <a:solidFill>
                <a:srgbClr val="B51066"/>
              </a:solidFill>
              <a:prstDash val="solid"/>
              <a:miter lim="800000"/>
              <a:headEnd type="none" w="sm" len="sm"/>
              <a:tailEnd type="none" w="sm" len="sm"/>
            </a:ln>
          </p:spPr>
        </p:cxnSp>
        <p:sp>
          <p:nvSpPr>
            <p:cNvPr id="563" name="Google Shape;563;p39"/>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564" name="Google Shape;564;p39"/>
          <p:cNvSpPr txBox="1"/>
          <p:nvPr/>
        </p:nvSpPr>
        <p:spPr>
          <a:xfrm>
            <a:off x="3081335" y="2314690"/>
            <a:ext cx="3801072" cy="1828179"/>
          </a:xfrm>
          <a:prstGeom prst="rect">
            <a:avLst/>
          </a:prstGeom>
          <a:noFill/>
          <a:ln>
            <a:noFill/>
          </a:ln>
        </p:spPr>
        <p:txBody>
          <a:bodyPr spcFirstLastPara="1" wrap="square" lIns="121912" tIns="121912" rIns="121912" bIns="121912" anchor="t" anchorCtr="0">
            <a:noAutofit/>
          </a:bodyPr>
          <a:lstStyle/>
          <a:p>
            <a:r>
              <a:rPr lang="en-US" sz="4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Integralna</a:t>
            </a:r>
            <a:r>
              <a:rPr lang="en-US" sz="4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4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rešenja</a:t>
            </a:r>
            <a:endParaRPr sz="40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565" name="Google Shape;565;p39"/>
          <p:cNvSpPr txBox="1"/>
          <p:nvPr/>
        </p:nvSpPr>
        <p:spPr>
          <a:xfrm>
            <a:off x="616894" y="4246825"/>
            <a:ext cx="5530540" cy="1086506"/>
          </a:xfrm>
          <a:prstGeom prst="rect">
            <a:avLst/>
          </a:prstGeom>
          <a:noFill/>
          <a:ln>
            <a:noFill/>
          </a:ln>
        </p:spPr>
        <p:txBody>
          <a:bodyPr spcFirstLastPara="1" wrap="square" lIns="121912" tIns="60939" rIns="121912" bIns="60939" anchor="t" anchorCtr="0">
            <a:noAutofit/>
          </a:bodyPr>
          <a:lstStyle/>
          <a:p>
            <a:pPr>
              <a:buClr>
                <a:schemeClr val="dk1"/>
              </a:buClr>
            </a:pP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Integralna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rešenja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koja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zadovojavaju</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širok</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spektar</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svrha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funkcionalnosti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očekivanja</a:t>
            </a:r>
            <a:endParaRPr sz="2800" dirty="0">
              <a:latin typeface="Verdana" panose="020B0604030504040204" pitchFamily="34" charset="0"/>
              <a:ea typeface="Verdana" panose="020B0604030504040204" pitchFamily="34" charset="0"/>
              <a:cs typeface="Verdana" panose="020B0604030504040204" pitchFamily="34" charset="0"/>
            </a:endParaRPr>
          </a:p>
        </p:txBody>
      </p:sp>
      <p:sp>
        <p:nvSpPr>
          <p:cNvPr id="566" name="Google Shape;566;p39"/>
          <p:cNvSpPr txBox="1"/>
          <p:nvPr/>
        </p:nvSpPr>
        <p:spPr>
          <a:xfrm>
            <a:off x="660298" y="2256030"/>
            <a:ext cx="4000391" cy="889287"/>
          </a:xfrm>
          <a:prstGeom prst="rect">
            <a:avLst/>
          </a:prstGeom>
          <a:noFill/>
          <a:ln>
            <a:noFill/>
          </a:ln>
        </p:spPr>
        <p:txBody>
          <a:bodyPr spcFirstLastPara="1" wrap="square" lIns="121912" tIns="121912" rIns="121912" bIns="121912" anchor="t" anchorCtr="0">
            <a:noAutofit/>
          </a:bodyPr>
          <a:lstStyle/>
          <a:p>
            <a:r>
              <a:rPr lang="en-US" sz="2400" b="1"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Verdana"/>
              </a:rPr>
              <a:t>Inteligentan</a:t>
            </a:r>
            <a:endParaRPr lang="en-US" sz="24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a:endParaRPr>
          </a:p>
          <a:p>
            <a:r>
              <a:rPr lang="en-US" sz="2400" b="1"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Verdana"/>
              </a:rPr>
              <a:t>Učinkovit</a:t>
            </a:r>
            <a:endParaRPr lang="en-US" sz="24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a:endParaRPr>
          </a:p>
          <a:p>
            <a:r>
              <a:rPr lang="en-US" sz="2400" b="1"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Verdana"/>
              </a:rPr>
              <a:t>pouzdan</a:t>
            </a:r>
            <a:endParaRPr sz="2400" dirty="0">
              <a:latin typeface="Verdana" panose="020B0604030504040204" pitchFamily="34" charset="0"/>
              <a:ea typeface="Verdana" panose="020B0604030504040204" pitchFamily="34" charset="0"/>
              <a:cs typeface="Verdana" panose="020B0604030504040204" pitchFamily="34" charset="0"/>
            </a:endParaRPr>
          </a:p>
        </p:txBody>
      </p:sp>
      <p:sp>
        <p:nvSpPr>
          <p:cNvPr id="567" name="Google Shape;567;p39"/>
          <p:cNvSpPr txBox="1"/>
          <p:nvPr/>
        </p:nvSpPr>
        <p:spPr>
          <a:xfrm>
            <a:off x="10989940" y="5942357"/>
            <a:ext cx="3917551" cy="1086506"/>
          </a:xfrm>
          <a:prstGeom prst="rect">
            <a:avLst/>
          </a:prstGeom>
          <a:noFill/>
          <a:ln>
            <a:noFill/>
          </a:ln>
        </p:spPr>
        <p:txBody>
          <a:bodyPr spcFirstLastPara="1" wrap="square" lIns="121912" tIns="60939" rIns="121912" bIns="60939" anchor="t" anchorCtr="0">
            <a:noAutofit/>
          </a:bodyPr>
          <a:lstStyle/>
          <a:p>
            <a:pPr>
              <a:buClr>
                <a:schemeClr val="dk1"/>
              </a:buClr>
            </a:pP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Integralna</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rešenja</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za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zaštitu</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stambenih</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i</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industrijskih</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instalacija</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korekcija</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faktora</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snage</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automatski</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prenos</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 </a:t>
            </a:r>
            <a:r>
              <a:rPr lang="en-US" sz="1800" i="1" dirty="0" err="1">
                <a:solidFill>
                  <a:srgbClr val="666666"/>
                </a:solidFill>
                <a:latin typeface="Verdana" panose="020B0604030504040204" pitchFamily="34" charset="0"/>
                <a:ea typeface="Verdana" panose="020B0604030504040204" pitchFamily="34" charset="0"/>
                <a:cs typeface="Verdana" panose="020B0604030504040204" pitchFamily="34" charset="0"/>
              </a:rPr>
              <a:t>itd</a:t>
            </a:r>
            <a:r>
              <a:rPr lang="en-US" sz="1800" i="1" dirty="0">
                <a:solidFill>
                  <a:srgbClr val="666666"/>
                </a:solidFill>
                <a:latin typeface="Verdana" panose="020B0604030504040204" pitchFamily="34" charset="0"/>
                <a:ea typeface="Verdana" panose="020B0604030504040204" pitchFamily="34" charset="0"/>
                <a:cs typeface="Verdana" panose="020B0604030504040204" pitchFamily="34" charset="0"/>
              </a:rPr>
              <a:t>)</a:t>
            </a:r>
            <a:endParaRPr sz="1800" i="1" dirty="0">
              <a:solidFill>
                <a:srgbClr val="666666"/>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19">
            <a:extLst>
              <a:ext uri="{FF2B5EF4-FFF2-40B4-BE49-F238E27FC236}">
                <a16:creationId xmlns:a16="http://schemas.microsoft.com/office/drawing/2014/main" id="{876A22EA-0992-284B-AB6F-20B7FC2D5A99}"/>
              </a:ext>
            </a:extLst>
          </p:cNvPr>
          <p:cNvPicPr>
            <a:picLocks noChangeAspect="1"/>
          </p:cNvPicPr>
          <p:nvPr/>
        </p:nvPicPr>
        <p:blipFill>
          <a:blip r:embed="rId3"/>
          <a:stretch>
            <a:fillRect/>
          </a:stretch>
        </p:blipFill>
        <p:spPr>
          <a:xfrm rot="10800000" flipH="1" flipV="1">
            <a:off x="12663306" y="7748337"/>
            <a:ext cx="3642056" cy="242882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32" name="Google Shape;132;p22"/>
          <p:cNvPicPr preferRelativeResize="0"/>
          <p:nvPr/>
        </p:nvPicPr>
        <p:blipFill rotWithShape="1">
          <a:blip r:embed="rId3">
            <a:alphaModFix/>
          </a:blip>
          <a:srcRect l="22660" t="12301" r="31633" b="3096"/>
          <a:stretch/>
        </p:blipFill>
        <p:spPr>
          <a:xfrm>
            <a:off x="6058192" y="-362704"/>
            <a:ext cx="5098898" cy="6177803"/>
          </a:xfrm>
          <a:prstGeom prst="parallelogram">
            <a:avLst>
              <a:gd name="adj" fmla="val 25000"/>
            </a:avLst>
          </a:prstGeom>
          <a:noFill/>
          <a:ln w="19050" cap="flat" cmpd="sng">
            <a:solidFill>
              <a:srgbClr val="FFFFFF"/>
            </a:solidFill>
            <a:prstDash val="solid"/>
            <a:round/>
            <a:headEnd type="none" w="sm" len="sm"/>
            <a:tailEnd type="none" w="sm" len="sm"/>
          </a:ln>
          <a:effectLst>
            <a:outerShdw blurRad="657225" dist="19050" dir="5400000" algn="bl" rotWithShape="0">
              <a:srgbClr val="000000">
                <a:alpha val="12000"/>
              </a:srgbClr>
            </a:outerShdw>
          </a:effectLst>
        </p:spPr>
      </p:pic>
      <p:pic>
        <p:nvPicPr>
          <p:cNvPr id="133" name="Google Shape;133;p22"/>
          <p:cNvPicPr preferRelativeResize="0"/>
          <p:nvPr/>
        </p:nvPicPr>
        <p:blipFill rotWithShape="1">
          <a:blip r:embed="rId4">
            <a:alphaModFix/>
          </a:blip>
          <a:srcRect l="31866" r="13125"/>
          <a:stretch/>
        </p:blipFill>
        <p:spPr>
          <a:xfrm>
            <a:off x="8546600" y="2494528"/>
            <a:ext cx="5098898" cy="6177803"/>
          </a:xfrm>
          <a:prstGeom prst="parallelogram">
            <a:avLst>
              <a:gd name="adj" fmla="val 25000"/>
            </a:avLst>
          </a:prstGeom>
          <a:noFill/>
          <a:ln w="19050" cap="flat" cmpd="sng">
            <a:solidFill>
              <a:srgbClr val="FFFFFF"/>
            </a:solidFill>
            <a:prstDash val="solid"/>
            <a:round/>
            <a:headEnd type="none" w="sm" len="sm"/>
            <a:tailEnd type="none" w="sm" len="sm"/>
          </a:ln>
          <a:effectLst>
            <a:outerShdw blurRad="542925" dist="19050" dir="5400000" algn="bl" rotWithShape="0">
              <a:srgbClr val="000000">
                <a:alpha val="10000"/>
              </a:srgbClr>
            </a:outerShdw>
          </a:effectLst>
        </p:spPr>
      </p:pic>
      <p:pic>
        <p:nvPicPr>
          <p:cNvPr id="134" name="Google Shape;134;p22"/>
          <p:cNvPicPr preferRelativeResize="0"/>
          <p:nvPr/>
        </p:nvPicPr>
        <p:blipFill rotWithShape="1">
          <a:blip r:embed="rId5">
            <a:alphaModFix/>
          </a:blip>
          <a:srcRect l="18214" r="26774"/>
          <a:stretch/>
        </p:blipFill>
        <p:spPr>
          <a:xfrm>
            <a:off x="12174793" y="1285134"/>
            <a:ext cx="5098898" cy="6177803"/>
          </a:xfrm>
          <a:prstGeom prst="parallelogram">
            <a:avLst>
              <a:gd name="adj" fmla="val 25000"/>
            </a:avLst>
          </a:prstGeom>
          <a:noFill/>
          <a:ln w="19050" cap="flat" cmpd="sng">
            <a:solidFill>
              <a:srgbClr val="FFFFFF"/>
            </a:solidFill>
            <a:prstDash val="solid"/>
            <a:round/>
            <a:headEnd type="none" w="sm" len="sm"/>
            <a:tailEnd type="none" w="sm" len="sm"/>
          </a:ln>
          <a:effectLst>
            <a:outerShdw blurRad="614363" dist="19050" dir="5400000" algn="bl" rotWithShape="0">
              <a:srgbClr val="000000">
                <a:alpha val="15000"/>
              </a:srgbClr>
            </a:outerShdw>
          </a:effectLst>
        </p:spPr>
      </p:pic>
      <p:sp>
        <p:nvSpPr>
          <p:cNvPr id="135" name="Google Shape;135;p22"/>
          <p:cNvSpPr txBox="1"/>
          <p:nvPr/>
        </p:nvSpPr>
        <p:spPr>
          <a:xfrm>
            <a:off x="483648" y="6399199"/>
            <a:ext cx="6361652" cy="753274"/>
          </a:xfrm>
          <a:prstGeom prst="rect">
            <a:avLst/>
          </a:prstGeom>
          <a:noFill/>
          <a:ln>
            <a:noFill/>
          </a:ln>
        </p:spPr>
        <p:txBody>
          <a:bodyPr spcFirstLastPara="1" wrap="square" lIns="121912" tIns="121912" rIns="121912" bIns="121912" anchor="t" anchorCtr="0">
            <a:noAutofit/>
          </a:bodyPr>
          <a:lstStyle/>
          <a:p>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Kako</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izgleda</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sigurnost</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a:t>
            </a:r>
            <a:endParaRPr sz="6500" b="1" dirty="0">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10" name="Picture 9">
            <a:extLst>
              <a:ext uri="{FF2B5EF4-FFF2-40B4-BE49-F238E27FC236}">
                <a16:creationId xmlns:a16="http://schemas.microsoft.com/office/drawing/2014/main" id="{2234782E-9696-D743-B868-7933FD980619}"/>
              </a:ext>
            </a:extLst>
          </p:cNvPr>
          <p:cNvPicPr>
            <a:picLocks noChangeAspect="1"/>
          </p:cNvPicPr>
          <p:nvPr/>
        </p:nvPicPr>
        <p:blipFill>
          <a:blip r:embed="rId6"/>
          <a:stretch>
            <a:fillRect/>
          </a:stretch>
        </p:blipFill>
        <p:spPr>
          <a:xfrm rot="10800000">
            <a:off x="-55639" y="-19561"/>
            <a:ext cx="5478539" cy="3653543"/>
          </a:xfrm>
          <a:prstGeom prst="rect">
            <a:avLst/>
          </a:prstGeom>
        </p:spPr>
      </p:pic>
      <p:grpSp>
        <p:nvGrpSpPr>
          <p:cNvPr id="17" name="Google Shape;141;p23">
            <a:extLst>
              <a:ext uri="{FF2B5EF4-FFF2-40B4-BE49-F238E27FC236}">
                <a16:creationId xmlns:a16="http://schemas.microsoft.com/office/drawing/2014/main" id="{BE860C79-D7A1-E64E-87E4-4BD9AD9ED016}"/>
              </a:ext>
            </a:extLst>
          </p:cNvPr>
          <p:cNvGrpSpPr/>
          <p:nvPr/>
        </p:nvGrpSpPr>
        <p:grpSpPr>
          <a:xfrm>
            <a:off x="268423" y="8602724"/>
            <a:ext cx="5401431" cy="139214"/>
            <a:chOff x="-822158" y="1183106"/>
            <a:chExt cx="3964254" cy="104400"/>
          </a:xfrm>
        </p:grpSpPr>
        <p:sp>
          <p:nvSpPr>
            <p:cNvPr id="18" name="Google Shape;142;p23">
              <a:extLst>
                <a:ext uri="{FF2B5EF4-FFF2-40B4-BE49-F238E27FC236}">
                  <a16:creationId xmlns:a16="http://schemas.microsoft.com/office/drawing/2014/main" id="{7819466B-EE8F-9E40-B519-33B8355FD27D}"/>
                </a:ext>
              </a:extLst>
            </p:cNvPr>
            <p:cNvSpPr/>
            <p:nvPr/>
          </p:nvSpPr>
          <p:spPr>
            <a:xfrm>
              <a:off x="3047187" y="1183106"/>
              <a:ext cx="94909"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dirty="0">
                <a:solidFill>
                  <a:schemeClr val="lt1"/>
                </a:solidFill>
                <a:latin typeface="Calibri"/>
                <a:ea typeface="Calibri"/>
                <a:cs typeface="Calibri"/>
                <a:sym typeface="Calibri"/>
              </a:endParaRPr>
            </a:p>
          </p:txBody>
        </p:sp>
        <p:cxnSp>
          <p:nvCxnSpPr>
            <p:cNvPr id="19" name="Google Shape;143;p23">
              <a:extLst>
                <a:ext uri="{FF2B5EF4-FFF2-40B4-BE49-F238E27FC236}">
                  <a16:creationId xmlns:a16="http://schemas.microsoft.com/office/drawing/2014/main" id="{6B0B7CB5-469E-E54E-9160-8F2891AF13D7}"/>
                </a:ext>
              </a:extLst>
            </p:cNvPr>
            <p:cNvCxnSpPr>
              <a:cxnSpLocks/>
            </p:cNvCxnSpPr>
            <p:nvPr/>
          </p:nvCxnSpPr>
          <p:spPr>
            <a:xfrm>
              <a:off x="-822158" y="1235243"/>
              <a:ext cx="3877386" cy="0"/>
            </a:xfrm>
            <a:prstGeom prst="straightConnector1">
              <a:avLst/>
            </a:prstGeom>
            <a:noFill/>
            <a:ln w="12700" cap="flat" cmpd="sng">
              <a:solidFill>
                <a:srgbClr val="B51066"/>
              </a:solidFill>
              <a:prstDash val="solid"/>
              <a:miter lim="800000"/>
              <a:headEnd type="none" w="sm" len="sm"/>
              <a:tailEnd type="none" w="sm" len="sm"/>
            </a:ln>
          </p:spPr>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30" name="Picture 29">
            <a:extLst>
              <a:ext uri="{FF2B5EF4-FFF2-40B4-BE49-F238E27FC236}">
                <a16:creationId xmlns:a16="http://schemas.microsoft.com/office/drawing/2014/main" id="{38C2D842-D3A0-4643-A2E6-3D4F82301C24}"/>
              </a:ext>
            </a:extLst>
          </p:cNvPr>
          <p:cNvPicPr>
            <a:picLocks noChangeAspect="1"/>
          </p:cNvPicPr>
          <p:nvPr/>
        </p:nvPicPr>
        <p:blipFill>
          <a:blip r:embed="rId3"/>
          <a:stretch>
            <a:fillRect/>
          </a:stretch>
        </p:blipFill>
        <p:spPr>
          <a:xfrm rot="10800000">
            <a:off x="-55639" y="-19561"/>
            <a:ext cx="5478539" cy="3653543"/>
          </a:xfrm>
          <a:prstGeom prst="rect">
            <a:avLst/>
          </a:prstGeom>
        </p:spPr>
      </p:pic>
      <p:pic>
        <p:nvPicPr>
          <p:cNvPr id="572" name="Google Shape;572;p40"/>
          <p:cNvPicPr preferRelativeResize="0"/>
          <p:nvPr/>
        </p:nvPicPr>
        <p:blipFill rotWithShape="1">
          <a:blip r:embed="rId4">
            <a:alphaModFix/>
          </a:blip>
          <a:srcRect t="1114" b="1114"/>
          <a:stretch/>
        </p:blipFill>
        <p:spPr>
          <a:xfrm>
            <a:off x="1625237" y="2639721"/>
            <a:ext cx="3110704" cy="2776271"/>
          </a:xfrm>
          <a:prstGeom prst="rect">
            <a:avLst/>
          </a:prstGeom>
          <a:noFill/>
          <a:ln>
            <a:noFill/>
          </a:ln>
        </p:spPr>
      </p:pic>
      <p:pic>
        <p:nvPicPr>
          <p:cNvPr id="573" name="Google Shape;573;p40"/>
          <p:cNvPicPr preferRelativeResize="0"/>
          <p:nvPr/>
        </p:nvPicPr>
        <p:blipFill rotWithShape="1">
          <a:blip r:embed="rId5">
            <a:alphaModFix/>
          </a:blip>
          <a:srcRect t="1018" b="1018"/>
          <a:stretch/>
        </p:blipFill>
        <p:spPr>
          <a:xfrm>
            <a:off x="5011764" y="2659409"/>
            <a:ext cx="3071439" cy="2736729"/>
          </a:xfrm>
          <a:prstGeom prst="rect">
            <a:avLst/>
          </a:prstGeom>
          <a:noFill/>
          <a:ln>
            <a:noFill/>
          </a:ln>
        </p:spPr>
      </p:pic>
      <p:pic>
        <p:nvPicPr>
          <p:cNvPr id="574" name="Google Shape;574;p40"/>
          <p:cNvPicPr preferRelativeResize="0"/>
          <p:nvPr/>
        </p:nvPicPr>
        <p:blipFill rotWithShape="1">
          <a:blip r:embed="rId6">
            <a:alphaModFix/>
          </a:blip>
          <a:srcRect t="485" b="485"/>
          <a:stretch/>
        </p:blipFill>
        <p:spPr>
          <a:xfrm>
            <a:off x="8358915" y="2639721"/>
            <a:ext cx="3091127" cy="2776106"/>
          </a:xfrm>
          <a:prstGeom prst="rect">
            <a:avLst/>
          </a:prstGeom>
          <a:noFill/>
          <a:ln>
            <a:noFill/>
          </a:ln>
        </p:spPr>
      </p:pic>
      <p:pic>
        <p:nvPicPr>
          <p:cNvPr id="575" name="Google Shape;575;p40"/>
          <p:cNvPicPr preferRelativeResize="0"/>
          <p:nvPr/>
        </p:nvPicPr>
        <p:blipFill>
          <a:blip r:embed="rId7">
            <a:alphaModFix/>
          </a:blip>
          <a:stretch>
            <a:fillRect/>
          </a:stretch>
        </p:blipFill>
        <p:spPr>
          <a:xfrm>
            <a:off x="1595952" y="2595792"/>
            <a:ext cx="975541" cy="898609"/>
          </a:xfrm>
          <a:prstGeom prst="rect">
            <a:avLst/>
          </a:prstGeom>
          <a:noFill/>
          <a:ln>
            <a:noFill/>
          </a:ln>
        </p:spPr>
      </p:pic>
      <p:pic>
        <p:nvPicPr>
          <p:cNvPr id="576" name="Google Shape;576;p40"/>
          <p:cNvPicPr preferRelativeResize="0"/>
          <p:nvPr/>
        </p:nvPicPr>
        <p:blipFill rotWithShape="1">
          <a:blip r:embed="rId8">
            <a:alphaModFix/>
          </a:blip>
          <a:srcRect t="1200" b="1200"/>
          <a:stretch/>
        </p:blipFill>
        <p:spPr>
          <a:xfrm>
            <a:off x="11730506" y="2657107"/>
            <a:ext cx="3091127" cy="2776106"/>
          </a:xfrm>
          <a:prstGeom prst="rect">
            <a:avLst/>
          </a:prstGeom>
          <a:noFill/>
          <a:ln>
            <a:noFill/>
          </a:ln>
        </p:spPr>
      </p:pic>
      <p:pic>
        <p:nvPicPr>
          <p:cNvPr id="577" name="Google Shape;577;p40"/>
          <p:cNvPicPr preferRelativeResize="0"/>
          <p:nvPr/>
        </p:nvPicPr>
        <p:blipFill rotWithShape="1">
          <a:blip r:embed="rId9">
            <a:alphaModFix/>
          </a:blip>
          <a:srcRect t="8165" b="8165"/>
          <a:stretch/>
        </p:blipFill>
        <p:spPr>
          <a:xfrm>
            <a:off x="1601411" y="5855646"/>
            <a:ext cx="3110704" cy="2776271"/>
          </a:xfrm>
          <a:prstGeom prst="rect">
            <a:avLst/>
          </a:prstGeom>
          <a:noFill/>
          <a:ln>
            <a:noFill/>
          </a:ln>
        </p:spPr>
      </p:pic>
      <p:pic>
        <p:nvPicPr>
          <p:cNvPr id="578" name="Google Shape;578;p40"/>
          <p:cNvPicPr preferRelativeResize="0"/>
          <p:nvPr/>
        </p:nvPicPr>
        <p:blipFill rotWithShape="1">
          <a:blip r:embed="rId10">
            <a:alphaModFix/>
          </a:blip>
          <a:srcRect t="1095" b="1095"/>
          <a:stretch/>
        </p:blipFill>
        <p:spPr>
          <a:xfrm>
            <a:off x="4987938" y="5875334"/>
            <a:ext cx="3071439" cy="2736729"/>
          </a:xfrm>
          <a:prstGeom prst="rect">
            <a:avLst/>
          </a:prstGeom>
          <a:noFill/>
          <a:ln>
            <a:noFill/>
          </a:ln>
        </p:spPr>
      </p:pic>
      <p:pic>
        <p:nvPicPr>
          <p:cNvPr id="579" name="Google Shape;579;p40"/>
          <p:cNvPicPr preferRelativeResize="0"/>
          <p:nvPr/>
        </p:nvPicPr>
        <p:blipFill rotWithShape="1">
          <a:blip r:embed="rId11">
            <a:alphaModFix/>
          </a:blip>
          <a:srcRect t="835" b="826"/>
          <a:stretch/>
        </p:blipFill>
        <p:spPr>
          <a:xfrm>
            <a:off x="8335087" y="5855646"/>
            <a:ext cx="3091127" cy="2776106"/>
          </a:xfrm>
          <a:prstGeom prst="rect">
            <a:avLst/>
          </a:prstGeom>
          <a:noFill/>
          <a:ln>
            <a:noFill/>
          </a:ln>
        </p:spPr>
      </p:pic>
      <p:pic>
        <p:nvPicPr>
          <p:cNvPr id="580" name="Google Shape;580;p40"/>
          <p:cNvPicPr preferRelativeResize="0"/>
          <p:nvPr/>
        </p:nvPicPr>
        <p:blipFill rotWithShape="1">
          <a:blip r:embed="rId12">
            <a:alphaModFix/>
          </a:blip>
          <a:srcRect t="1181" b="1181"/>
          <a:stretch/>
        </p:blipFill>
        <p:spPr>
          <a:xfrm>
            <a:off x="11706679" y="5873031"/>
            <a:ext cx="3091127" cy="2776106"/>
          </a:xfrm>
          <a:prstGeom prst="rect">
            <a:avLst/>
          </a:prstGeom>
          <a:noFill/>
          <a:ln>
            <a:noFill/>
          </a:ln>
        </p:spPr>
      </p:pic>
      <p:pic>
        <p:nvPicPr>
          <p:cNvPr id="581" name="Google Shape;581;p40"/>
          <p:cNvPicPr preferRelativeResize="0"/>
          <p:nvPr/>
        </p:nvPicPr>
        <p:blipFill>
          <a:blip r:embed="rId7">
            <a:alphaModFix/>
          </a:blip>
          <a:stretch>
            <a:fillRect/>
          </a:stretch>
        </p:blipFill>
        <p:spPr>
          <a:xfrm rot="10800000">
            <a:off x="13817671" y="7749239"/>
            <a:ext cx="1016797" cy="936611"/>
          </a:xfrm>
          <a:prstGeom prst="rect">
            <a:avLst/>
          </a:prstGeom>
          <a:noFill/>
          <a:ln>
            <a:noFill/>
          </a:ln>
        </p:spPr>
      </p:pic>
      <p:grpSp>
        <p:nvGrpSpPr>
          <p:cNvPr id="582" name="Google Shape;582;p40"/>
          <p:cNvGrpSpPr/>
          <p:nvPr/>
        </p:nvGrpSpPr>
        <p:grpSpPr>
          <a:xfrm>
            <a:off x="2711966" y="1907082"/>
            <a:ext cx="1100711" cy="953389"/>
            <a:chOff x="2270250" y="814275"/>
            <a:chExt cx="1335900" cy="1157100"/>
          </a:xfrm>
        </p:grpSpPr>
        <p:sp>
          <p:nvSpPr>
            <p:cNvPr id="583" name="Google Shape;583;p40"/>
            <p:cNvSpPr/>
            <p:nvPr/>
          </p:nvSpPr>
          <p:spPr>
            <a:xfrm>
              <a:off x="2270250" y="814275"/>
              <a:ext cx="1335900" cy="1157100"/>
            </a:xfrm>
            <a:prstGeom prst="hexagon">
              <a:avLst>
                <a:gd name="adj" fmla="val 25000"/>
                <a:gd name="vf" fmla="val 115470"/>
              </a:avLst>
            </a:prstGeom>
            <a:solidFill>
              <a:srgbClr val="B40F65"/>
            </a:solidFill>
            <a:ln w="9525" cap="flat" cmpd="sng">
              <a:solidFill>
                <a:srgbClr val="FFFFFF"/>
              </a:solidFill>
              <a:prstDash val="solid"/>
              <a:round/>
              <a:headEnd type="none" w="sm" len="sm"/>
              <a:tailEnd type="none" w="sm" len="sm"/>
            </a:ln>
          </p:spPr>
          <p:txBody>
            <a:bodyPr spcFirstLastPara="1" wrap="square" lIns="121912" tIns="121912" rIns="121912" bIns="121912" anchor="ctr" anchorCtr="0">
              <a:noAutofit/>
            </a:bodyPr>
            <a:lstStyle/>
            <a:p>
              <a:endParaRPr sz="2588"/>
            </a:p>
          </p:txBody>
        </p:sp>
        <p:pic>
          <p:nvPicPr>
            <p:cNvPr id="584" name="Google Shape;584;p40"/>
            <p:cNvPicPr preferRelativeResize="0"/>
            <p:nvPr/>
          </p:nvPicPr>
          <p:blipFill>
            <a:blip r:embed="rId13">
              <a:alphaModFix/>
            </a:blip>
            <a:stretch>
              <a:fillRect/>
            </a:stretch>
          </p:blipFill>
          <p:spPr>
            <a:xfrm>
              <a:off x="2511772" y="1198995"/>
              <a:ext cx="852850" cy="387650"/>
            </a:xfrm>
            <a:prstGeom prst="rect">
              <a:avLst/>
            </a:prstGeom>
            <a:noFill/>
            <a:ln>
              <a:noFill/>
            </a:ln>
          </p:spPr>
        </p:pic>
      </p:grpSp>
      <p:grpSp>
        <p:nvGrpSpPr>
          <p:cNvPr id="585" name="Google Shape;585;p40"/>
          <p:cNvGrpSpPr/>
          <p:nvPr/>
        </p:nvGrpSpPr>
        <p:grpSpPr>
          <a:xfrm>
            <a:off x="5992039" y="1904107"/>
            <a:ext cx="1074169" cy="930399"/>
            <a:chOff x="4754761" y="814275"/>
            <a:chExt cx="1335900" cy="1157100"/>
          </a:xfrm>
        </p:grpSpPr>
        <p:sp>
          <p:nvSpPr>
            <p:cNvPr id="586" name="Google Shape;586;p40"/>
            <p:cNvSpPr/>
            <p:nvPr/>
          </p:nvSpPr>
          <p:spPr>
            <a:xfrm>
              <a:off x="4754761" y="814275"/>
              <a:ext cx="1335900" cy="1157100"/>
            </a:xfrm>
            <a:prstGeom prst="hexagon">
              <a:avLst>
                <a:gd name="adj" fmla="val 25000"/>
                <a:gd name="vf" fmla="val 115470"/>
              </a:avLst>
            </a:prstGeom>
            <a:solidFill>
              <a:srgbClr val="B01265"/>
            </a:solidFill>
            <a:ln w="9525" cap="flat" cmpd="sng">
              <a:solidFill>
                <a:srgbClr val="FFFFFF"/>
              </a:solidFill>
              <a:prstDash val="solid"/>
              <a:round/>
              <a:headEnd type="none" w="sm" len="sm"/>
              <a:tailEnd type="none" w="sm" len="sm"/>
            </a:ln>
          </p:spPr>
          <p:txBody>
            <a:bodyPr spcFirstLastPara="1" wrap="square" lIns="121912" tIns="121912" rIns="121912" bIns="121912" anchor="ctr" anchorCtr="0">
              <a:noAutofit/>
            </a:bodyPr>
            <a:lstStyle/>
            <a:p>
              <a:endParaRPr sz="2588"/>
            </a:p>
          </p:txBody>
        </p:sp>
        <p:pic>
          <p:nvPicPr>
            <p:cNvPr id="587" name="Google Shape;587;p40"/>
            <p:cNvPicPr preferRelativeResize="0"/>
            <p:nvPr/>
          </p:nvPicPr>
          <p:blipFill rotWithShape="1">
            <a:blip r:embed="rId14">
              <a:alphaModFix/>
            </a:blip>
            <a:srcRect/>
            <a:stretch/>
          </p:blipFill>
          <p:spPr>
            <a:xfrm>
              <a:off x="5019050" y="1177750"/>
              <a:ext cx="852850" cy="430147"/>
            </a:xfrm>
            <a:prstGeom prst="rect">
              <a:avLst/>
            </a:prstGeom>
            <a:noFill/>
            <a:ln>
              <a:noFill/>
            </a:ln>
          </p:spPr>
        </p:pic>
      </p:grpSp>
      <p:grpSp>
        <p:nvGrpSpPr>
          <p:cNvPr id="588" name="Google Shape;588;p40"/>
          <p:cNvGrpSpPr/>
          <p:nvPr/>
        </p:nvGrpSpPr>
        <p:grpSpPr>
          <a:xfrm>
            <a:off x="9415520" y="1904107"/>
            <a:ext cx="1074169" cy="930399"/>
            <a:chOff x="7380275" y="814275"/>
            <a:chExt cx="1335900" cy="1157100"/>
          </a:xfrm>
        </p:grpSpPr>
        <p:sp>
          <p:nvSpPr>
            <p:cNvPr id="589" name="Google Shape;589;p40"/>
            <p:cNvSpPr/>
            <p:nvPr/>
          </p:nvSpPr>
          <p:spPr>
            <a:xfrm>
              <a:off x="7380275" y="814275"/>
              <a:ext cx="1335900" cy="1157100"/>
            </a:xfrm>
            <a:prstGeom prst="hexagon">
              <a:avLst>
                <a:gd name="adj" fmla="val 25000"/>
                <a:gd name="vf" fmla="val 115470"/>
              </a:avLst>
            </a:prstGeom>
            <a:solidFill>
              <a:srgbClr val="B01265"/>
            </a:solidFill>
            <a:ln w="9525" cap="flat" cmpd="sng">
              <a:solidFill>
                <a:srgbClr val="FFFFFF"/>
              </a:solidFill>
              <a:prstDash val="solid"/>
              <a:round/>
              <a:headEnd type="none" w="sm" len="sm"/>
              <a:tailEnd type="none" w="sm" len="sm"/>
            </a:ln>
          </p:spPr>
          <p:txBody>
            <a:bodyPr spcFirstLastPara="1" wrap="square" lIns="121912" tIns="121912" rIns="121912" bIns="121912" anchor="ctr" anchorCtr="0">
              <a:noAutofit/>
            </a:bodyPr>
            <a:lstStyle/>
            <a:p>
              <a:endParaRPr sz="2588"/>
            </a:p>
          </p:txBody>
        </p:sp>
        <p:pic>
          <p:nvPicPr>
            <p:cNvPr id="590" name="Google Shape;590;p40"/>
            <p:cNvPicPr preferRelativeResize="0"/>
            <p:nvPr/>
          </p:nvPicPr>
          <p:blipFill>
            <a:blip r:embed="rId15">
              <a:alphaModFix/>
            </a:blip>
            <a:stretch>
              <a:fillRect/>
            </a:stretch>
          </p:blipFill>
          <p:spPr>
            <a:xfrm>
              <a:off x="7637250" y="1199003"/>
              <a:ext cx="821937" cy="387650"/>
            </a:xfrm>
            <a:prstGeom prst="rect">
              <a:avLst/>
            </a:prstGeom>
            <a:noFill/>
            <a:ln>
              <a:noFill/>
            </a:ln>
          </p:spPr>
        </p:pic>
      </p:grpSp>
      <p:grpSp>
        <p:nvGrpSpPr>
          <p:cNvPr id="591" name="Google Shape;591;p40"/>
          <p:cNvGrpSpPr/>
          <p:nvPr/>
        </p:nvGrpSpPr>
        <p:grpSpPr>
          <a:xfrm>
            <a:off x="12724484" y="1918574"/>
            <a:ext cx="1074169" cy="930399"/>
            <a:chOff x="9846225" y="870300"/>
            <a:chExt cx="1335900" cy="1157100"/>
          </a:xfrm>
        </p:grpSpPr>
        <p:sp>
          <p:nvSpPr>
            <p:cNvPr id="592" name="Google Shape;592;p40"/>
            <p:cNvSpPr/>
            <p:nvPr/>
          </p:nvSpPr>
          <p:spPr>
            <a:xfrm>
              <a:off x="9846225" y="870300"/>
              <a:ext cx="1335900" cy="1157100"/>
            </a:xfrm>
            <a:prstGeom prst="hexagon">
              <a:avLst>
                <a:gd name="adj" fmla="val 25000"/>
                <a:gd name="vf" fmla="val 115470"/>
              </a:avLst>
            </a:prstGeom>
            <a:solidFill>
              <a:srgbClr val="B01265"/>
            </a:solidFill>
            <a:ln w="9525" cap="flat" cmpd="sng">
              <a:solidFill>
                <a:srgbClr val="FFFFFF"/>
              </a:solidFill>
              <a:prstDash val="solid"/>
              <a:round/>
              <a:headEnd type="none" w="sm" len="sm"/>
              <a:tailEnd type="none" w="sm" len="sm"/>
            </a:ln>
          </p:spPr>
          <p:txBody>
            <a:bodyPr spcFirstLastPara="1" wrap="square" lIns="121912" tIns="121912" rIns="121912" bIns="121912" anchor="ctr" anchorCtr="0">
              <a:noAutofit/>
            </a:bodyPr>
            <a:lstStyle/>
            <a:p>
              <a:endParaRPr sz="2588"/>
            </a:p>
          </p:txBody>
        </p:sp>
        <p:pic>
          <p:nvPicPr>
            <p:cNvPr id="593" name="Google Shape;593;p40"/>
            <p:cNvPicPr preferRelativeResize="0"/>
            <p:nvPr/>
          </p:nvPicPr>
          <p:blipFill>
            <a:blip r:embed="rId16">
              <a:alphaModFix/>
            </a:blip>
            <a:stretch>
              <a:fillRect/>
            </a:stretch>
          </p:blipFill>
          <p:spPr>
            <a:xfrm>
              <a:off x="10035216" y="1241254"/>
              <a:ext cx="940693" cy="430150"/>
            </a:xfrm>
            <a:prstGeom prst="rect">
              <a:avLst/>
            </a:prstGeom>
            <a:noFill/>
            <a:ln>
              <a:noFill/>
            </a:ln>
          </p:spPr>
        </p:pic>
      </p:grpSp>
      <p:grpSp>
        <p:nvGrpSpPr>
          <p:cNvPr id="595" name="Google Shape;595;p40"/>
          <p:cNvGrpSpPr/>
          <p:nvPr/>
        </p:nvGrpSpPr>
        <p:grpSpPr>
          <a:xfrm rot="10800000">
            <a:off x="10725290" y="1523920"/>
            <a:ext cx="5162410" cy="139214"/>
            <a:chOff x="1485136" y="1183106"/>
            <a:chExt cx="3788832" cy="104400"/>
          </a:xfrm>
        </p:grpSpPr>
        <p:sp>
          <p:nvSpPr>
            <p:cNvPr id="596" name="Google Shape;596;p40"/>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597" name="Google Shape;597;p40"/>
            <p:cNvCxnSpPr>
              <a:cxnSpLocks/>
            </p:cNvCxnSpPr>
            <p:nvPr/>
          </p:nvCxnSpPr>
          <p:spPr>
            <a:xfrm rot="10800000" flipH="1">
              <a:off x="1485136" y="1235244"/>
              <a:ext cx="3736532" cy="0"/>
            </a:xfrm>
            <a:prstGeom prst="straightConnector1">
              <a:avLst/>
            </a:prstGeom>
            <a:noFill/>
            <a:ln w="12700" cap="flat" cmpd="sng">
              <a:solidFill>
                <a:srgbClr val="B51066"/>
              </a:solidFill>
              <a:prstDash val="solid"/>
              <a:miter lim="800000"/>
              <a:headEnd type="none" w="sm" len="sm"/>
              <a:tailEnd type="none" w="sm" len="sm"/>
            </a:ln>
          </p:spPr>
        </p:cxnSp>
      </p:grpSp>
      <p:sp>
        <p:nvSpPr>
          <p:cNvPr id="598" name="Google Shape;598;p40"/>
          <p:cNvSpPr txBox="1"/>
          <p:nvPr/>
        </p:nvSpPr>
        <p:spPr>
          <a:xfrm>
            <a:off x="9965550" y="530274"/>
            <a:ext cx="5767551" cy="780876"/>
          </a:xfrm>
          <a:prstGeom prst="rect">
            <a:avLst/>
          </a:prstGeom>
          <a:noFill/>
          <a:ln>
            <a:noFill/>
          </a:ln>
        </p:spPr>
        <p:txBody>
          <a:bodyPr spcFirstLastPara="1" wrap="square" lIns="121912" tIns="121912" rIns="121912" bIns="121912" anchor="t" anchorCtr="0">
            <a:noAutofit/>
          </a:bodyPr>
          <a:lstStyle/>
          <a:p>
            <a:pPr algn="r"/>
            <a:r>
              <a:rPr lang="en-US" sz="5800" b="1" dirty="0">
                <a:solidFill>
                  <a:srgbClr val="B51066"/>
                </a:solidFill>
                <a:latin typeface="Verdana" panose="020B0604030504040204" pitchFamily="34" charset="0"/>
                <a:ea typeface="Verdana" panose="020B0604030504040204" pitchFamily="34" charset="0"/>
                <a:cs typeface="Verdana" panose="020B0604030504040204" pitchFamily="34" charset="0"/>
              </a:rPr>
              <a:t>Reference</a:t>
            </a:r>
            <a:endParaRPr sz="58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pic>
        <p:nvPicPr>
          <p:cNvPr id="31" name="Picture 30">
            <a:extLst>
              <a:ext uri="{FF2B5EF4-FFF2-40B4-BE49-F238E27FC236}">
                <a16:creationId xmlns:a16="http://schemas.microsoft.com/office/drawing/2014/main" id="{21ACF759-92B4-0744-9865-4F63A291DCC3}"/>
              </a:ext>
            </a:extLst>
          </p:cNvPr>
          <p:cNvPicPr>
            <a:picLocks noChangeAspect="1"/>
          </p:cNvPicPr>
          <p:nvPr/>
        </p:nvPicPr>
        <p:blipFill>
          <a:blip r:embed="rId3"/>
          <a:stretch>
            <a:fillRect/>
          </a:stretch>
        </p:blipFill>
        <p:spPr>
          <a:xfrm rot="10800000" flipH="1" flipV="1">
            <a:off x="12663306" y="7748337"/>
            <a:ext cx="3642056" cy="242882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5" name="Google Shape;605;p41" descr="iMac-Cinema-Monitor-Style-Mock-up.png"/>
          <p:cNvPicPr preferRelativeResize="0"/>
          <p:nvPr/>
        </p:nvPicPr>
        <p:blipFill rotWithShape="1">
          <a:blip r:embed="rId3">
            <a:alphaModFix/>
          </a:blip>
          <a:srcRect/>
          <a:stretch/>
        </p:blipFill>
        <p:spPr>
          <a:xfrm>
            <a:off x="7403490" y="1838842"/>
            <a:ext cx="5002810" cy="3890739"/>
          </a:xfrm>
          <a:prstGeom prst="rect">
            <a:avLst/>
          </a:prstGeom>
          <a:noFill/>
          <a:ln>
            <a:noFill/>
          </a:ln>
        </p:spPr>
      </p:pic>
      <p:pic>
        <p:nvPicPr>
          <p:cNvPr id="606" name="Google Shape;606;p41"/>
          <p:cNvPicPr preferRelativeResize="0"/>
          <p:nvPr/>
        </p:nvPicPr>
        <p:blipFill rotWithShape="1">
          <a:blip r:embed="rId4">
            <a:alphaModFix/>
          </a:blip>
          <a:srcRect l="6984" r="6993"/>
          <a:stretch/>
        </p:blipFill>
        <p:spPr>
          <a:xfrm>
            <a:off x="7840865" y="2186878"/>
            <a:ext cx="4088799" cy="2540648"/>
          </a:xfrm>
          <a:prstGeom prst="rect">
            <a:avLst/>
          </a:prstGeom>
          <a:noFill/>
          <a:ln>
            <a:noFill/>
          </a:ln>
        </p:spPr>
      </p:pic>
      <p:pic>
        <p:nvPicPr>
          <p:cNvPr id="607" name="Google Shape;607;p41"/>
          <p:cNvPicPr preferRelativeResize="0"/>
          <p:nvPr/>
        </p:nvPicPr>
        <p:blipFill rotWithShape="1">
          <a:blip r:embed="rId5">
            <a:alphaModFix/>
          </a:blip>
          <a:srcRect/>
          <a:stretch/>
        </p:blipFill>
        <p:spPr>
          <a:xfrm>
            <a:off x="6876271" y="5586511"/>
            <a:ext cx="5985500" cy="3934112"/>
          </a:xfrm>
          <a:prstGeom prst="rect">
            <a:avLst/>
          </a:prstGeom>
          <a:noFill/>
          <a:ln>
            <a:noFill/>
          </a:ln>
        </p:spPr>
      </p:pic>
      <p:pic>
        <p:nvPicPr>
          <p:cNvPr id="608" name="Google Shape;608;p41"/>
          <p:cNvPicPr preferRelativeResize="0"/>
          <p:nvPr/>
        </p:nvPicPr>
        <p:blipFill rotWithShape="1">
          <a:blip r:embed="rId6">
            <a:alphaModFix/>
          </a:blip>
          <a:srcRect t="1527" b="33198"/>
          <a:stretch/>
        </p:blipFill>
        <p:spPr>
          <a:xfrm>
            <a:off x="7858343" y="6145110"/>
            <a:ext cx="3990790" cy="2481842"/>
          </a:xfrm>
          <a:prstGeom prst="rect">
            <a:avLst/>
          </a:prstGeom>
          <a:noFill/>
          <a:ln>
            <a:noFill/>
          </a:ln>
        </p:spPr>
      </p:pic>
      <p:grpSp>
        <p:nvGrpSpPr>
          <p:cNvPr id="609" name="Google Shape;609;p41"/>
          <p:cNvGrpSpPr/>
          <p:nvPr/>
        </p:nvGrpSpPr>
        <p:grpSpPr>
          <a:xfrm>
            <a:off x="931059" y="5956068"/>
            <a:ext cx="5281562" cy="139214"/>
            <a:chOff x="469625" y="3292387"/>
            <a:chExt cx="3960785" cy="104400"/>
          </a:xfrm>
        </p:grpSpPr>
        <p:cxnSp>
          <p:nvCxnSpPr>
            <p:cNvPr id="610" name="Google Shape;610;p41"/>
            <p:cNvCxnSpPr/>
            <p:nvPr/>
          </p:nvCxnSpPr>
          <p:spPr>
            <a:xfrm>
              <a:off x="469625" y="3344525"/>
              <a:ext cx="3900900" cy="0"/>
            </a:xfrm>
            <a:prstGeom prst="straightConnector1">
              <a:avLst/>
            </a:prstGeom>
            <a:noFill/>
            <a:ln w="12700" cap="flat" cmpd="sng">
              <a:solidFill>
                <a:srgbClr val="B51066"/>
              </a:solidFill>
              <a:prstDash val="solid"/>
              <a:miter lim="800000"/>
              <a:headEnd type="none" w="sm" len="sm"/>
              <a:tailEnd type="none" w="sm" len="sm"/>
            </a:ln>
          </p:spPr>
        </p:cxnSp>
        <p:sp>
          <p:nvSpPr>
            <p:cNvPr id="611" name="Google Shape;611;p41"/>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612" name="Google Shape;612;p41"/>
          <p:cNvSpPr txBox="1"/>
          <p:nvPr/>
        </p:nvSpPr>
        <p:spPr>
          <a:xfrm>
            <a:off x="788477" y="3749627"/>
            <a:ext cx="6087794" cy="1217504"/>
          </a:xfrm>
          <a:prstGeom prst="rect">
            <a:avLst/>
          </a:prstGeom>
          <a:noFill/>
          <a:ln>
            <a:noFill/>
          </a:ln>
        </p:spPr>
        <p:txBody>
          <a:bodyPr spcFirstLastPara="1" wrap="square" lIns="121912" tIns="121912" rIns="121912" bIns="121912" anchor="t" anchorCtr="0">
            <a:noAutofit/>
          </a:bodyPr>
          <a:lstStyle/>
          <a:p>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Orijentacija</a:t>
            </a:r>
            <a:r>
              <a:rPr lang="en-US" sz="6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prema</a:t>
            </a:r>
            <a:r>
              <a:rPr lang="en-US" sz="6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kupcu</a:t>
            </a:r>
            <a:endParaRPr sz="60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613" name="Google Shape;613;p41"/>
          <p:cNvSpPr txBox="1"/>
          <p:nvPr/>
        </p:nvSpPr>
        <p:spPr>
          <a:xfrm>
            <a:off x="897221" y="6376854"/>
            <a:ext cx="6087794" cy="1732569"/>
          </a:xfrm>
          <a:prstGeom prst="rect">
            <a:avLst/>
          </a:prstGeom>
          <a:noFill/>
          <a:ln>
            <a:noFill/>
          </a:ln>
        </p:spPr>
        <p:txBody>
          <a:bodyPr spcFirstLastPara="1" wrap="square" lIns="121912" tIns="60939" rIns="121912" bIns="60939" anchor="t" anchorCtr="0">
            <a:noAutofit/>
          </a:bodyPr>
          <a:lstStyle/>
          <a:p>
            <a:pPr>
              <a:buClr>
                <a:schemeClr val="dk1"/>
              </a:buClr>
            </a:pP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Softverski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alati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za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dizajnere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tehničko</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savetovanje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rešavanje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specifičnih</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problema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digitalizovane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baze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podataka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brzi</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odgovor</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na</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potencijalne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dirty="0" err="1">
                <a:solidFill>
                  <a:srgbClr val="B51066"/>
                </a:solidFill>
                <a:latin typeface="Verdana" panose="020B0604030504040204" pitchFamily="34" charset="0"/>
                <a:ea typeface="Verdana" panose="020B0604030504040204" pitchFamily="34" charset="0"/>
                <a:cs typeface="Verdana" panose="020B0604030504040204" pitchFamily="34" charset="0"/>
              </a:rPr>
              <a:t>žalbe</a:t>
            </a:r>
            <a:r>
              <a:rPr lang="en-US" sz="2800" dirty="0">
                <a:solidFill>
                  <a:srgbClr val="B51066"/>
                </a:solidFill>
                <a:latin typeface="Verdana" panose="020B0604030504040204" pitchFamily="34" charset="0"/>
                <a:ea typeface="Verdana" panose="020B0604030504040204" pitchFamily="34" charset="0"/>
                <a:cs typeface="Verdana" panose="020B0604030504040204" pitchFamily="34" charset="0"/>
              </a:rPr>
              <a:t>.</a:t>
            </a:r>
            <a:endParaRPr sz="2800" dirty="0">
              <a:latin typeface="Verdana" panose="020B0604030504040204" pitchFamily="34" charset="0"/>
              <a:ea typeface="Verdana" panose="020B0604030504040204" pitchFamily="34" charset="0"/>
              <a:cs typeface="Verdana" panose="020B0604030504040204" pitchFamily="34" charset="0"/>
            </a:endParaRPr>
          </a:p>
        </p:txBody>
      </p:sp>
      <p:pic>
        <p:nvPicPr>
          <p:cNvPr id="614" name="Google Shape;614;p41"/>
          <p:cNvPicPr preferRelativeResize="0"/>
          <p:nvPr/>
        </p:nvPicPr>
        <p:blipFill rotWithShape="1">
          <a:blip r:embed="rId7">
            <a:alphaModFix/>
          </a:blip>
          <a:srcRect l="20735" t="6777"/>
          <a:stretch/>
        </p:blipFill>
        <p:spPr>
          <a:xfrm>
            <a:off x="1002166" y="2278300"/>
            <a:ext cx="1861548" cy="1642060"/>
          </a:xfrm>
          <a:prstGeom prst="rect">
            <a:avLst/>
          </a:prstGeom>
          <a:noFill/>
          <a:ln>
            <a:noFill/>
          </a:ln>
        </p:spPr>
      </p:pic>
      <p:pic>
        <p:nvPicPr>
          <p:cNvPr id="15" name="Picture 14">
            <a:extLst>
              <a:ext uri="{FF2B5EF4-FFF2-40B4-BE49-F238E27FC236}">
                <a16:creationId xmlns:a16="http://schemas.microsoft.com/office/drawing/2014/main" id="{FE917CAD-BBBD-CD4F-BFD8-428656FE776B}"/>
              </a:ext>
            </a:extLst>
          </p:cNvPr>
          <p:cNvPicPr>
            <a:picLocks noChangeAspect="1"/>
          </p:cNvPicPr>
          <p:nvPr/>
        </p:nvPicPr>
        <p:blipFill>
          <a:blip r:embed="rId8"/>
          <a:stretch>
            <a:fillRect/>
          </a:stretch>
        </p:blipFill>
        <p:spPr>
          <a:xfrm rot="10800000">
            <a:off x="-55639" y="-19561"/>
            <a:ext cx="5478539" cy="3653543"/>
          </a:xfrm>
          <a:prstGeom prst="rect">
            <a:avLst/>
          </a:prstGeom>
        </p:spPr>
      </p:pic>
      <p:grpSp>
        <p:nvGrpSpPr>
          <p:cNvPr id="5" name="Group 4">
            <a:extLst>
              <a:ext uri="{FF2B5EF4-FFF2-40B4-BE49-F238E27FC236}">
                <a16:creationId xmlns:a16="http://schemas.microsoft.com/office/drawing/2014/main" id="{32471DC9-70F3-FD4A-943C-9CD391125BB0}"/>
              </a:ext>
            </a:extLst>
          </p:cNvPr>
          <p:cNvGrpSpPr/>
          <p:nvPr/>
        </p:nvGrpSpPr>
        <p:grpSpPr>
          <a:xfrm>
            <a:off x="12861771" y="219932"/>
            <a:ext cx="3572029" cy="9929466"/>
            <a:chOff x="12861771" y="219932"/>
            <a:chExt cx="3572029" cy="9929466"/>
          </a:xfrm>
        </p:grpSpPr>
        <p:pic>
          <p:nvPicPr>
            <p:cNvPr id="604" name="Google Shape;604;p41"/>
            <p:cNvPicPr preferRelativeResize="0"/>
            <p:nvPr/>
          </p:nvPicPr>
          <p:blipFill>
            <a:blip r:embed="rId9">
              <a:alphaModFix/>
            </a:blip>
            <a:stretch>
              <a:fillRect/>
            </a:stretch>
          </p:blipFill>
          <p:spPr>
            <a:xfrm>
              <a:off x="12964066" y="348380"/>
              <a:ext cx="3469734" cy="9801018"/>
            </a:xfrm>
            <a:prstGeom prst="rect">
              <a:avLst/>
            </a:prstGeom>
            <a:noFill/>
            <a:ln>
              <a:noFill/>
            </a:ln>
          </p:spPr>
        </p:pic>
        <p:pic>
          <p:nvPicPr>
            <p:cNvPr id="4" name="Picture 3" descr="A close up of a logo&#10;&#10;Description automatically generated">
              <a:extLst>
                <a:ext uri="{FF2B5EF4-FFF2-40B4-BE49-F238E27FC236}">
                  <a16:creationId xmlns:a16="http://schemas.microsoft.com/office/drawing/2014/main" id="{9D150B90-BC20-4849-92DE-CEDE312B48A6}"/>
                </a:ext>
              </a:extLst>
            </p:cNvPr>
            <p:cNvPicPr>
              <a:picLocks noChangeAspect="1"/>
            </p:cNvPicPr>
            <p:nvPr/>
          </p:nvPicPr>
          <p:blipFill>
            <a:blip r:embed="rId10"/>
            <a:stretch>
              <a:fillRect/>
            </a:stretch>
          </p:blipFill>
          <p:spPr>
            <a:xfrm>
              <a:off x="12861771" y="219932"/>
              <a:ext cx="1284886" cy="1454944"/>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16" name="Picture 15">
            <a:extLst>
              <a:ext uri="{FF2B5EF4-FFF2-40B4-BE49-F238E27FC236}">
                <a16:creationId xmlns:a16="http://schemas.microsoft.com/office/drawing/2014/main" id="{D0BF3750-7890-F74E-8BCC-1E3B6FD0B260}"/>
              </a:ext>
            </a:extLst>
          </p:cNvPr>
          <p:cNvPicPr>
            <a:picLocks noChangeAspect="1"/>
          </p:cNvPicPr>
          <p:nvPr/>
        </p:nvPicPr>
        <p:blipFill>
          <a:blip r:embed="rId3"/>
          <a:stretch>
            <a:fillRect/>
          </a:stretch>
        </p:blipFill>
        <p:spPr>
          <a:xfrm rot="10800000">
            <a:off x="-55639" y="-19561"/>
            <a:ext cx="5478539" cy="3653543"/>
          </a:xfrm>
          <a:prstGeom prst="rect">
            <a:avLst/>
          </a:prstGeom>
        </p:spPr>
      </p:pic>
      <p:grpSp>
        <p:nvGrpSpPr>
          <p:cNvPr id="620" name="Google Shape;620;p42"/>
          <p:cNvGrpSpPr/>
          <p:nvPr/>
        </p:nvGrpSpPr>
        <p:grpSpPr>
          <a:xfrm>
            <a:off x="794812" y="4853024"/>
            <a:ext cx="6908121" cy="139214"/>
            <a:chOff x="-750175" y="3292387"/>
            <a:chExt cx="5180585" cy="104400"/>
          </a:xfrm>
        </p:grpSpPr>
        <p:cxnSp>
          <p:nvCxnSpPr>
            <p:cNvPr id="621" name="Google Shape;621;p42"/>
            <p:cNvCxnSpPr/>
            <p:nvPr/>
          </p:nvCxnSpPr>
          <p:spPr>
            <a:xfrm>
              <a:off x="-750175" y="3344527"/>
              <a:ext cx="5120700" cy="0"/>
            </a:xfrm>
            <a:prstGeom prst="straightConnector1">
              <a:avLst/>
            </a:prstGeom>
            <a:noFill/>
            <a:ln w="12700" cap="flat" cmpd="sng">
              <a:solidFill>
                <a:srgbClr val="B51066"/>
              </a:solidFill>
              <a:prstDash val="solid"/>
              <a:miter lim="800000"/>
              <a:headEnd type="none" w="sm" len="sm"/>
              <a:tailEnd type="none" w="sm" len="sm"/>
            </a:ln>
          </p:spPr>
        </p:cxnSp>
        <p:sp>
          <p:nvSpPr>
            <p:cNvPr id="622" name="Google Shape;622;p42"/>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623" name="Google Shape;623;p42"/>
          <p:cNvSpPr txBox="1"/>
          <p:nvPr/>
        </p:nvSpPr>
        <p:spPr>
          <a:xfrm>
            <a:off x="788477" y="2602857"/>
            <a:ext cx="7280311" cy="2593853"/>
          </a:xfrm>
          <a:prstGeom prst="rect">
            <a:avLst/>
          </a:prstGeom>
          <a:noFill/>
          <a:ln>
            <a:noFill/>
          </a:ln>
        </p:spPr>
        <p:txBody>
          <a:bodyPr spcFirstLastPara="1" wrap="square" lIns="121912" tIns="121912" rIns="121912" bIns="121912" anchor="t" anchorCtr="0">
            <a:noAutofit/>
          </a:bodyPr>
          <a:lstStyle/>
          <a:p>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Odgovornost</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partnerstvo</a:t>
            </a:r>
            <a:endParaRPr sz="6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grpSp>
        <p:nvGrpSpPr>
          <p:cNvPr id="624" name="Google Shape;624;p42"/>
          <p:cNvGrpSpPr/>
          <p:nvPr/>
        </p:nvGrpSpPr>
        <p:grpSpPr>
          <a:xfrm>
            <a:off x="6319964" y="2704862"/>
            <a:ext cx="9654829" cy="5945943"/>
            <a:chOff x="4549884" y="2090678"/>
            <a:chExt cx="7240415" cy="4459022"/>
          </a:xfrm>
        </p:grpSpPr>
        <p:pic>
          <p:nvPicPr>
            <p:cNvPr id="625" name="Google Shape;625;p42" descr="Slika, ki vsebuje besede stoječe, notranji, oseba, stena&#10;&#10;Opis je samodejno ustvarjen"/>
            <p:cNvPicPr preferRelativeResize="0"/>
            <p:nvPr/>
          </p:nvPicPr>
          <p:blipFill rotWithShape="1">
            <a:blip r:embed="rId4">
              <a:alphaModFix/>
            </a:blip>
            <a:srcRect/>
            <a:stretch/>
          </p:blipFill>
          <p:spPr>
            <a:xfrm>
              <a:off x="9520969" y="4394750"/>
              <a:ext cx="2269330" cy="2127006"/>
            </a:xfrm>
            <a:prstGeom prst="rect">
              <a:avLst/>
            </a:prstGeom>
            <a:noFill/>
            <a:ln>
              <a:noFill/>
            </a:ln>
          </p:spPr>
        </p:pic>
        <p:pic>
          <p:nvPicPr>
            <p:cNvPr id="626" name="Google Shape;626;p42" descr="Slika, ki vsebuje besede tla, notranji, stoječe, oseba&#10;&#10;Opis je samodejno ustvarjen"/>
            <p:cNvPicPr preferRelativeResize="0"/>
            <p:nvPr/>
          </p:nvPicPr>
          <p:blipFill rotWithShape="1">
            <a:blip r:embed="rId5">
              <a:alphaModFix/>
            </a:blip>
            <a:srcRect r="-310"/>
            <a:stretch/>
          </p:blipFill>
          <p:spPr>
            <a:xfrm>
              <a:off x="7069361" y="2112196"/>
              <a:ext cx="2272927" cy="2134475"/>
            </a:xfrm>
            <a:prstGeom prst="rect">
              <a:avLst/>
            </a:prstGeom>
            <a:noFill/>
            <a:ln>
              <a:noFill/>
            </a:ln>
          </p:spPr>
        </p:pic>
        <p:pic>
          <p:nvPicPr>
            <p:cNvPr id="627" name="Google Shape;627;p42" descr="Slika, ki vsebuje besede oseba, stavba, ženska, okno&#10;&#10;Opis je samodejno ustvarjen"/>
            <p:cNvPicPr preferRelativeResize="0"/>
            <p:nvPr/>
          </p:nvPicPr>
          <p:blipFill rotWithShape="1">
            <a:blip r:embed="rId6">
              <a:alphaModFix/>
            </a:blip>
            <a:srcRect/>
            <a:stretch/>
          </p:blipFill>
          <p:spPr>
            <a:xfrm>
              <a:off x="9538205" y="2112196"/>
              <a:ext cx="2234857" cy="2134474"/>
            </a:xfrm>
            <a:prstGeom prst="rect">
              <a:avLst/>
            </a:prstGeom>
            <a:noFill/>
            <a:ln>
              <a:noFill/>
            </a:ln>
          </p:spPr>
        </p:pic>
        <p:pic>
          <p:nvPicPr>
            <p:cNvPr id="628" name="Google Shape;628;p42" descr="Slika, ki vsebuje besede oseba, notranji, tla, stoječe&#10;&#10;Opis je samodejno ustvarjen"/>
            <p:cNvPicPr preferRelativeResize="0"/>
            <p:nvPr/>
          </p:nvPicPr>
          <p:blipFill rotWithShape="1">
            <a:blip r:embed="rId7">
              <a:alphaModFix/>
            </a:blip>
            <a:srcRect/>
            <a:stretch/>
          </p:blipFill>
          <p:spPr>
            <a:xfrm>
              <a:off x="7063501" y="4398668"/>
              <a:ext cx="2218875" cy="2134482"/>
            </a:xfrm>
            <a:prstGeom prst="rect">
              <a:avLst/>
            </a:prstGeom>
            <a:noFill/>
            <a:ln>
              <a:noFill/>
            </a:ln>
          </p:spPr>
        </p:pic>
        <p:pic>
          <p:nvPicPr>
            <p:cNvPr id="629" name="Google Shape;629;p42" descr="Slika, ki vsebuje besede oseba, stavba, oblačila, stoječe&#10;&#10;Opis je samodejno ustvarjen"/>
            <p:cNvPicPr preferRelativeResize="0"/>
            <p:nvPr/>
          </p:nvPicPr>
          <p:blipFill rotWithShape="1">
            <a:blip r:embed="rId8">
              <a:alphaModFix/>
            </a:blip>
            <a:srcRect/>
            <a:stretch/>
          </p:blipFill>
          <p:spPr>
            <a:xfrm>
              <a:off x="4577944" y="4422687"/>
              <a:ext cx="2246963" cy="2127012"/>
            </a:xfrm>
            <a:prstGeom prst="rect">
              <a:avLst/>
            </a:prstGeom>
            <a:noFill/>
            <a:ln>
              <a:noFill/>
            </a:ln>
          </p:spPr>
        </p:pic>
        <p:pic>
          <p:nvPicPr>
            <p:cNvPr id="630" name="Google Shape;630;p42"/>
            <p:cNvPicPr preferRelativeResize="0"/>
            <p:nvPr/>
          </p:nvPicPr>
          <p:blipFill>
            <a:blip r:embed="rId9">
              <a:alphaModFix/>
            </a:blip>
            <a:stretch>
              <a:fillRect/>
            </a:stretch>
          </p:blipFill>
          <p:spPr>
            <a:xfrm>
              <a:off x="4549884" y="4385722"/>
              <a:ext cx="857999" cy="832508"/>
            </a:xfrm>
            <a:prstGeom prst="rect">
              <a:avLst/>
            </a:prstGeom>
            <a:noFill/>
            <a:ln>
              <a:noFill/>
            </a:ln>
          </p:spPr>
        </p:pic>
        <p:pic>
          <p:nvPicPr>
            <p:cNvPr id="631" name="Google Shape;631;p42"/>
            <p:cNvPicPr preferRelativeResize="0"/>
            <p:nvPr/>
          </p:nvPicPr>
          <p:blipFill>
            <a:blip r:embed="rId9">
              <a:alphaModFix/>
            </a:blip>
            <a:stretch>
              <a:fillRect/>
            </a:stretch>
          </p:blipFill>
          <p:spPr>
            <a:xfrm>
              <a:off x="7045303" y="2090678"/>
              <a:ext cx="857999" cy="832508"/>
            </a:xfrm>
            <a:prstGeom prst="rect">
              <a:avLst/>
            </a:prstGeom>
            <a:noFill/>
            <a:ln>
              <a:noFill/>
            </a:ln>
          </p:spPr>
        </p:pic>
      </p:grpSp>
      <p:sp>
        <p:nvSpPr>
          <p:cNvPr id="632" name="Google Shape;632;p42"/>
          <p:cNvSpPr txBox="1"/>
          <p:nvPr/>
        </p:nvSpPr>
        <p:spPr>
          <a:xfrm>
            <a:off x="794811" y="5140022"/>
            <a:ext cx="5206997" cy="1732569"/>
          </a:xfrm>
          <a:prstGeom prst="rect">
            <a:avLst/>
          </a:prstGeom>
          <a:noFill/>
          <a:ln>
            <a:noFill/>
          </a:ln>
        </p:spPr>
        <p:txBody>
          <a:bodyPr spcFirstLastPara="1" wrap="square" lIns="121912" tIns="60939" rIns="121912" bIns="60939" anchor="t" anchorCtr="0">
            <a:noAutofit/>
          </a:bodyPr>
          <a:lstStyle/>
          <a:p>
            <a:pPr>
              <a:buClr>
                <a:schemeClr val="dk1"/>
              </a:buClr>
            </a:pP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Naš</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pravac</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u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prošlosti</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sadašnjosti</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25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dirty="0" err="1">
                <a:solidFill>
                  <a:srgbClr val="B51066"/>
                </a:solidFill>
                <a:latin typeface="Verdana" panose="020B0604030504040204" pitchFamily="34" charset="0"/>
                <a:ea typeface="Verdana" panose="020B0604030504040204" pitchFamily="34" charset="0"/>
                <a:cs typeface="Verdana" panose="020B0604030504040204" pitchFamily="34" charset="0"/>
              </a:rPr>
              <a:t>budućnosti</a:t>
            </a:r>
            <a:endParaRPr sz="25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26" name="Picture 25">
            <a:extLst>
              <a:ext uri="{FF2B5EF4-FFF2-40B4-BE49-F238E27FC236}">
                <a16:creationId xmlns:a16="http://schemas.microsoft.com/office/drawing/2014/main" id="{D43C6843-E299-0144-9F1A-908138034891}"/>
              </a:ext>
            </a:extLst>
          </p:cNvPr>
          <p:cNvPicPr>
            <a:picLocks noChangeAspect="1"/>
          </p:cNvPicPr>
          <p:nvPr/>
        </p:nvPicPr>
        <p:blipFill>
          <a:blip r:embed="rId3"/>
          <a:stretch>
            <a:fillRect/>
          </a:stretch>
        </p:blipFill>
        <p:spPr>
          <a:xfrm rot="10800000" flipH="1">
            <a:off x="12663306" y="-19561"/>
            <a:ext cx="3642056" cy="2428824"/>
          </a:xfrm>
          <a:prstGeom prst="rect">
            <a:avLst/>
          </a:prstGeom>
        </p:spPr>
      </p:pic>
      <p:grpSp>
        <p:nvGrpSpPr>
          <p:cNvPr id="640" name="Google Shape;640;p43"/>
          <p:cNvGrpSpPr/>
          <p:nvPr/>
        </p:nvGrpSpPr>
        <p:grpSpPr>
          <a:xfrm>
            <a:off x="406400" y="1632101"/>
            <a:ext cx="7208151" cy="139214"/>
            <a:chOff x="-16289" y="1183106"/>
            <a:chExt cx="5290257" cy="104400"/>
          </a:xfrm>
        </p:grpSpPr>
        <p:sp>
          <p:nvSpPr>
            <p:cNvPr id="641" name="Google Shape;641;p43"/>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642" name="Google Shape;642;p43"/>
            <p:cNvCxnSpPr>
              <a:cxnSpLocks/>
            </p:cNvCxnSpPr>
            <p:nvPr/>
          </p:nvCxnSpPr>
          <p:spPr>
            <a:xfrm>
              <a:off x="-16289" y="1235243"/>
              <a:ext cx="5237904" cy="0"/>
            </a:xfrm>
            <a:prstGeom prst="straightConnector1">
              <a:avLst/>
            </a:prstGeom>
            <a:noFill/>
            <a:ln w="12700" cap="flat" cmpd="sng">
              <a:solidFill>
                <a:srgbClr val="B51066"/>
              </a:solidFill>
              <a:prstDash val="solid"/>
              <a:miter lim="800000"/>
              <a:headEnd type="none" w="sm" len="sm"/>
              <a:tailEnd type="none" w="sm" len="sm"/>
            </a:ln>
          </p:spPr>
        </p:cxnSp>
      </p:grpSp>
      <p:sp>
        <p:nvSpPr>
          <p:cNvPr id="643" name="Google Shape;643;p43"/>
          <p:cNvSpPr txBox="1"/>
          <p:nvPr/>
        </p:nvSpPr>
        <p:spPr>
          <a:xfrm>
            <a:off x="714116" y="669974"/>
            <a:ext cx="6766184" cy="1009699"/>
          </a:xfrm>
          <a:prstGeom prst="rect">
            <a:avLst/>
          </a:prstGeom>
          <a:noFill/>
          <a:ln>
            <a:noFill/>
          </a:ln>
        </p:spPr>
        <p:txBody>
          <a:bodyPr spcFirstLastPara="1" wrap="square" lIns="121912" tIns="121912" rIns="121912" bIns="121912" anchor="t" anchorCtr="0">
            <a:noAutofit/>
          </a:bodyPr>
          <a:lstStyle/>
          <a:p>
            <a:r>
              <a:rPr lang="en-US" sz="5867" b="1" dirty="0">
                <a:solidFill>
                  <a:srgbClr val="B51066"/>
                </a:solidFill>
                <a:latin typeface="Verdana" panose="020B0604030504040204" pitchFamily="34" charset="0"/>
                <a:ea typeface="Verdana" panose="020B0604030504040204" pitchFamily="34" charset="0"/>
                <a:cs typeface="Verdana" panose="020B0604030504040204" pitchFamily="34" charset="0"/>
              </a:rPr>
              <a:t>ETI u </a:t>
            </a:r>
            <a:r>
              <a:rPr lang="en-US" sz="5867" b="1" dirty="0" err="1">
                <a:solidFill>
                  <a:srgbClr val="B51066"/>
                </a:solidFill>
                <a:latin typeface="Verdana" panose="020B0604030504040204" pitchFamily="34" charset="0"/>
                <a:ea typeface="Verdana" panose="020B0604030504040204" pitchFamily="34" charset="0"/>
                <a:cs typeface="Verdana" panose="020B0604030504040204" pitchFamily="34" charset="0"/>
              </a:rPr>
              <a:t>brojkama</a:t>
            </a:r>
            <a:endParaRPr sz="5867"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pic>
        <p:nvPicPr>
          <p:cNvPr id="645" name="Google Shape;645;p43"/>
          <p:cNvPicPr preferRelativeResize="0"/>
          <p:nvPr/>
        </p:nvPicPr>
        <p:blipFill rotWithShape="1">
          <a:blip r:embed="rId4">
            <a:alphaModFix/>
          </a:blip>
          <a:srcRect l="5822" r="5822"/>
          <a:stretch/>
        </p:blipFill>
        <p:spPr>
          <a:xfrm>
            <a:off x="-100880" y="2022143"/>
            <a:ext cx="8786959" cy="7728524"/>
          </a:xfrm>
          <a:prstGeom prst="rect">
            <a:avLst/>
          </a:prstGeom>
          <a:noFill/>
          <a:ln>
            <a:noFill/>
          </a:ln>
        </p:spPr>
      </p:pic>
      <p:pic>
        <p:nvPicPr>
          <p:cNvPr id="648" name="Google Shape;648;p43"/>
          <p:cNvPicPr preferRelativeResize="0"/>
          <p:nvPr/>
        </p:nvPicPr>
        <p:blipFill rotWithShape="1">
          <a:blip r:embed="rId5">
            <a:alphaModFix/>
          </a:blip>
          <a:srcRect t="874" b="874"/>
          <a:stretch/>
        </p:blipFill>
        <p:spPr>
          <a:xfrm>
            <a:off x="9820265" y="3492404"/>
            <a:ext cx="4024928" cy="3663971"/>
          </a:xfrm>
          <a:prstGeom prst="rect">
            <a:avLst/>
          </a:prstGeom>
          <a:noFill/>
          <a:ln>
            <a:noFill/>
          </a:ln>
        </p:spPr>
      </p:pic>
      <p:cxnSp>
        <p:nvCxnSpPr>
          <p:cNvPr id="649" name="Google Shape;649;p43"/>
          <p:cNvCxnSpPr/>
          <p:nvPr/>
        </p:nvCxnSpPr>
        <p:spPr>
          <a:xfrm>
            <a:off x="8495203" y="4823186"/>
            <a:ext cx="1672963" cy="0"/>
          </a:xfrm>
          <a:prstGeom prst="straightConnector1">
            <a:avLst/>
          </a:prstGeom>
          <a:noFill/>
          <a:ln w="9525" cap="flat" cmpd="sng">
            <a:solidFill>
              <a:srgbClr val="B40F65"/>
            </a:solidFill>
            <a:prstDash val="solid"/>
            <a:round/>
            <a:headEnd type="none" w="med" len="med"/>
            <a:tailEnd type="none" w="med" len="med"/>
          </a:ln>
        </p:spPr>
      </p:cxnSp>
      <p:sp>
        <p:nvSpPr>
          <p:cNvPr id="650" name="Google Shape;650;p43"/>
          <p:cNvSpPr txBox="1"/>
          <p:nvPr/>
        </p:nvSpPr>
        <p:spPr>
          <a:xfrm>
            <a:off x="8344815" y="4867744"/>
            <a:ext cx="1476544" cy="1099707"/>
          </a:xfrm>
          <a:prstGeom prst="rect">
            <a:avLst/>
          </a:prstGeom>
          <a:noFill/>
          <a:ln>
            <a:noFill/>
          </a:ln>
        </p:spPr>
        <p:txBody>
          <a:bodyPr spcFirstLastPara="1" wrap="square" lIns="121912" tIns="60939" rIns="121912" bIns="60939" anchor="t" anchorCtr="0">
            <a:noAutofit/>
          </a:bodyPr>
          <a:lstStyle/>
          <a:p>
            <a:pPr>
              <a:buClr>
                <a:schemeClr val="dk1"/>
              </a:buClr>
            </a:pPr>
            <a:r>
              <a:rPr lang="en-US" sz="2000" dirty="0" err="1">
                <a:latin typeface="Verdana" panose="020B0604030504040204" pitchFamily="34" charset="0"/>
                <a:ea typeface="Verdana" panose="020B0604030504040204" pitchFamily="34" charset="0"/>
                <a:cs typeface="Verdana" panose="020B0604030504040204" pitchFamily="34" charset="0"/>
              </a:rPr>
              <a:t>Istočna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Evropa</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651" name="Google Shape;651;p43"/>
          <p:cNvSpPr txBox="1"/>
          <p:nvPr/>
        </p:nvSpPr>
        <p:spPr>
          <a:xfrm>
            <a:off x="11248838" y="2569009"/>
            <a:ext cx="1890985" cy="542453"/>
          </a:xfrm>
          <a:prstGeom prst="rect">
            <a:avLst/>
          </a:prstGeom>
          <a:noFill/>
          <a:ln>
            <a:noFill/>
          </a:ln>
        </p:spPr>
        <p:txBody>
          <a:bodyPr spcFirstLastPara="1" wrap="square" lIns="121912" tIns="60939" rIns="121912" bIns="60939" anchor="t" anchorCtr="0">
            <a:noAutofit/>
          </a:bodyPr>
          <a:lstStyle/>
          <a:p>
            <a:pPr>
              <a:buClr>
                <a:schemeClr val="dk1"/>
              </a:buClr>
            </a:pPr>
            <a:r>
              <a:rPr lang="en-US" sz="2000" dirty="0" err="1">
                <a:latin typeface="Verdana" panose="020B0604030504040204" pitchFamily="34" charset="0"/>
                <a:ea typeface="Verdana" panose="020B0604030504040204" pitchFamily="34" charset="0"/>
                <a:cs typeface="Verdana" panose="020B0604030504040204" pitchFamily="34" charset="0"/>
              </a:rPr>
              <a:t>Slovenija</a:t>
            </a:r>
            <a:endParaRPr sz="2000" dirty="0">
              <a:latin typeface="Verdana" panose="020B0604030504040204" pitchFamily="34" charset="0"/>
              <a:ea typeface="Verdana" panose="020B0604030504040204" pitchFamily="34" charset="0"/>
              <a:cs typeface="Verdana" panose="020B0604030504040204" pitchFamily="34" charset="0"/>
            </a:endParaRPr>
          </a:p>
        </p:txBody>
      </p:sp>
      <p:cxnSp>
        <p:nvCxnSpPr>
          <p:cNvPr id="652" name="Google Shape;652;p43"/>
          <p:cNvCxnSpPr/>
          <p:nvPr/>
        </p:nvCxnSpPr>
        <p:spPr>
          <a:xfrm>
            <a:off x="11252032" y="2693484"/>
            <a:ext cx="0" cy="960094"/>
          </a:xfrm>
          <a:prstGeom prst="straightConnector1">
            <a:avLst/>
          </a:prstGeom>
          <a:noFill/>
          <a:ln w="9525" cap="flat" cmpd="sng">
            <a:solidFill>
              <a:srgbClr val="B40F65"/>
            </a:solidFill>
            <a:prstDash val="solid"/>
            <a:round/>
            <a:headEnd type="none" w="med" len="med"/>
            <a:tailEnd type="none" w="med" len="med"/>
          </a:ln>
        </p:spPr>
      </p:cxnSp>
      <p:cxnSp>
        <p:nvCxnSpPr>
          <p:cNvPr id="653" name="Google Shape;653;p43"/>
          <p:cNvCxnSpPr/>
          <p:nvPr/>
        </p:nvCxnSpPr>
        <p:spPr>
          <a:xfrm>
            <a:off x="13368410" y="4431345"/>
            <a:ext cx="1618158" cy="17202"/>
          </a:xfrm>
          <a:prstGeom prst="straightConnector1">
            <a:avLst/>
          </a:prstGeom>
          <a:noFill/>
          <a:ln w="9525" cap="flat" cmpd="sng">
            <a:solidFill>
              <a:srgbClr val="B40F65"/>
            </a:solidFill>
            <a:prstDash val="solid"/>
            <a:round/>
            <a:headEnd type="none" w="med" len="med"/>
            <a:tailEnd type="none" w="med" len="med"/>
          </a:ln>
        </p:spPr>
      </p:cxnSp>
      <p:sp>
        <p:nvSpPr>
          <p:cNvPr id="654" name="Google Shape;654;p43"/>
          <p:cNvSpPr txBox="1"/>
          <p:nvPr/>
        </p:nvSpPr>
        <p:spPr>
          <a:xfrm>
            <a:off x="13730895" y="4465982"/>
            <a:ext cx="1890985" cy="542453"/>
          </a:xfrm>
          <a:prstGeom prst="rect">
            <a:avLst/>
          </a:prstGeom>
          <a:noFill/>
          <a:ln>
            <a:noFill/>
          </a:ln>
        </p:spPr>
        <p:txBody>
          <a:bodyPr spcFirstLastPara="1" wrap="square" lIns="121912" tIns="60939" rIns="121912" bIns="60939" anchor="t" anchorCtr="0">
            <a:noAutofit/>
          </a:bodyPr>
          <a:lstStyle/>
          <a:p>
            <a:pPr>
              <a:buClr>
                <a:schemeClr val="dk1"/>
              </a:buClr>
            </a:pPr>
            <a:r>
              <a:rPr lang="en-US" sz="2000" dirty="0" err="1">
                <a:latin typeface="Verdana" panose="020B0604030504040204" pitchFamily="34" charset="0"/>
                <a:ea typeface="Verdana" panose="020B0604030504040204" pitchFamily="34" charset="0"/>
                <a:cs typeface="Verdana" panose="020B0604030504040204" pitchFamily="34" charset="0"/>
              </a:rPr>
              <a:t>Nemačka</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655" name="Google Shape;655;p43"/>
          <p:cNvSpPr txBox="1"/>
          <p:nvPr/>
        </p:nvSpPr>
        <p:spPr>
          <a:xfrm>
            <a:off x="11602592" y="7560682"/>
            <a:ext cx="1981393" cy="542453"/>
          </a:xfrm>
          <a:prstGeom prst="rect">
            <a:avLst/>
          </a:prstGeom>
          <a:noFill/>
          <a:ln>
            <a:noFill/>
          </a:ln>
        </p:spPr>
        <p:txBody>
          <a:bodyPr spcFirstLastPara="1" wrap="square" lIns="121912" tIns="60939" rIns="121912" bIns="60939" anchor="t" anchorCtr="0">
            <a:noAutofit/>
          </a:bodyPr>
          <a:lstStyle/>
          <a:p>
            <a:pPr>
              <a:buClr>
                <a:schemeClr val="dk1"/>
              </a:buClr>
            </a:pPr>
            <a:r>
              <a:rPr lang="en-US" sz="2000" dirty="0" err="1">
                <a:latin typeface="Verdana" panose="020B0604030504040204" pitchFamily="34" charset="0"/>
                <a:ea typeface="Verdana" panose="020B0604030504040204" pitchFamily="34" charset="0"/>
                <a:cs typeface="Verdana" panose="020B0604030504040204" pitchFamily="34" charset="0"/>
              </a:rPr>
              <a:t>Ostatak</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sveta</a:t>
            </a:r>
            <a:endParaRPr sz="2000" dirty="0">
              <a:latin typeface="Verdana" panose="020B0604030504040204" pitchFamily="34" charset="0"/>
              <a:ea typeface="Verdana" panose="020B0604030504040204" pitchFamily="34" charset="0"/>
              <a:cs typeface="Verdana" panose="020B0604030504040204" pitchFamily="34" charset="0"/>
            </a:endParaRPr>
          </a:p>
        </p:txBody>
      </p:sp>
      <p:cxnSp>
        <p:nvCxnSpPr>
          <p:cNvPr id="656" name="Google Shape;656;p43"/>
          <p:cNvCxnSpPr>
            <a:cxnSpLocks/>
          </p:cNvCxnSpPr>
          <p:nvPr/>
        </p:nvCxnSpPr>
        <p:spPr>
          <a:xfrm>
            <a:off x="11594432" y="6990531"/>
            <a:ext cx="0" cy="1185745"/>
          </a:xfrm>
          <a:prstGeom prst="straightConnector1">
            <a:avLst/>
          </a:prstGeom>
          <a:noFill/>
          <a:ln w="9525" cap="flat" cmpd="sng">
            <a:solidFill>
              <a:srgbClr val="B40F65"/>
            </a:solidFill>
            <a:prstDash val="solid"/>
            <a:round/>
            <a:headEnd type="none" w="med" len="med"/>
            <a:tailEnd type="none" w="med" len="med"/>
          </a:ln>
        </p:spPr>
      </p:cxnSp>
      <p:cxnSp>
        <p:nvCxnSpPr>
          <p:cNvPr id="657" name="Google Shape;657;p43"/>
          <p:cNvCxnSpPr/>
          <p:nvPr/>
        </p:nvCxnSpPr>
        <p:spPr>
          <a:xfrm>
            <a:off x="13368339" y="5893191"/>
            <a:ext cx="1929388" cy="0"/>
          </a:xfrm>
          <a:prstGeom prst="straightConnector1">
            <a:avLst/>
          </a:prstGeom>
          <a:noFill/>
          <a:ln w="9525" cap="flat" cmpd="sng">
            <a:solidFill>
              <a:srgbClr val="B40F65"/>
            </a:solidFill>
            <a:prstDash val="solid"/>
            <a:round/>
            <a:headEnd type="none" w="med" len="med"/>
            <a:tailEnd type="none" w="med" len="med"/>
          </a:ln>
        </p:spPr>
      </p:cxnSp>
      <p:sp>
        <p:nvSpPr>
          <p:cNvPr id="658" name="Google Shape;658;p43"/>
          <p:cNvSpPr txBox="1"/>
          <p:nvPr/>
        </p:nvSpPr>
        <p:spPr>
          <a:xfrm>
            <a:off x="13803934" y="5958627"/>
            <a:ext cx="1929388" cy="748873"/>
          </a:xfrm>
          <a:prstGeom prst="rect">
            <a:avLst/>
          </a:prstGeom>
          <a:noFill/>
          <a:ln>
            <a:noFill/>
          </a:ln>
        </p:spPr>
        <p:txBody>
          <a:bodyPr spcFirstLastPara="1" wrap="square" lIns="121912" tIns="60939" rIns="121912" bIns="60939" anchor="t" anchorCtr="0">
            <a:noAutofit/>
          </a:bodyPr>
          <a:lstStyle/>
          <a:p>
            <a:pPr>
              <a:buClr>
                <a:schemeClr val="dk1"/>
              </a:buClr>
            </a:pPr>
            <a:r>
              <a:rPr lang="en-US" sz="2000" dirty="0" err="1">
                <a:latin typeface="Verdana" panose="020B0604030504040204" pitchFamily="34" charset="0"/>
                <a:ea typeface="Verdana" panose="020B0604030504040204" pitchFamily="34" charset="0"/>
                <a:cs typeface="Verdana" panose="020B0604030504040204" pitchFamily="34" charset="0"/>
              </a:rPr>
              <a:t>Ostatak</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Zapadne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Evrope</a:t>
            </a:r>
            <a:endParaRPr sz="2000" dirty="0">
              <a:latin typeface="Verdana" panose="020B0604030504040204" pitchFamily="34" charset="0"/>
              <a:ea typeface="Verdana" panose="020B0604030504040204" pitchFamily="34" charset="0"/>
              <a:cs typeface="Verdana" panose="020B0604030504040204" pitchFamily="34" charset="0"/>
            </a:endParaRPr>
          </a:p>
        </p:txBody>
      </p:sp>
      <p:cxnSp>
        <p:nvCxnSpPr>
          <p:cNvPr id="659" name="Google Shape;659;p43"/>
          <p:cNvCxnSpPr/>
          <p:nvPr/>
        </p:nvCxnSpPr>
        <p:spPr>
          <a:xfrm flipH="1">
            <a:off x="12517923" y="3229814"/>
            <a:ext cx="9201" cy="514850"/>
          </a:xfrm>
          <a:prstGeom prst="straightConnector1">
            <a:avLst/>
          </a:prstGeom>
          <a:noFill/>
          <a:ln w="9525" cap="flat" cmpd="sng">
            <a:solidFill>
              <a:srgbClr val="B40F65"/>
            </a:solidFill>
            <a:prstDash val="solid"/>
            <a:round/>
            <a:headEnd type="none" w="med" len="med"/>
            <a:tailEnd type="none" w="med" len="med"/>
          </a:ln>
        </p:spPr>
      </p:cxnSp>
      <p:sp>
        <p:nvSpPr>
          <p:cNvPr id="660" name="Google Shape;660;p43"/>
          <p:cNvSpPr txBox="1"/>
          <p:nvPr/>
        </p:nvSpPr>
        <p:spPr>
          <a:xfrm>
            <a:off x="12558029" y="3104713"/>
            <a:ext cx="1890985" cy="542453"/>
          </a:xfrm>
          <a:prstGeom prst="rect">
            <a:avLst/>
          </a:prstGeom>
          <a:noFill/>
          <a:ln>
            <a:noFill/>
          </a:ln>
        </p:spPr>
        <p:txBody>
          <a:bodyPr spcFirstLastPara="1" wrap="square" lIns="121912" tIns="60939" rIns="121912" bIns="60939" anchor="t" anchorCtr="0">
            <a:noAutofit/>
          </a:bodyPr>
          <a:lstStyle/>
          <a:p>
            <a:pPr>
              <a:buClr>
                <a:schemeClr val="dk1"/>
              </a:buClr>
            </a:pPr>
            <a:r>
              <a:rPr lang="en-US" sz="2000" dirty="0">
                <a:latin typeface="Verdana" panose="020B0604030504040204" pitchFamily="34" charset="0"/>
                <a:ea typeface="Verdana" panose="020B0604030504040204" pitchFamily="34" charset="0"/>
                <a:cs typeface="Verdana" panose="020B0604030504040204" pitchFamily="34" charset="0"/>
              </a:rPr>
              <a:t>Balkan</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661" name="Google Shape;661;p43"/>
          <p:cNvSpPr txBox="1"/>
          <p:nvPr/>
        </p:nvSpPr>
        <p:spPr>
          <a:xfrm>
            <a:off x="7827163" y="7946777"/>
            <a:ext cx="2918285" cy="1642560"/>
          </a:xfrm>
          <a:prstGeom prst="rect">
            <a:avLst/>
          </a:prstGeom>
          <a:noFill/>
          <a:ln>
            <a:noFill/>
          </a:ln>
        </p:spPr>
        <p:txBody>
          <a:bodyPr spcFirstLastPara="1" wrap="square" lIns="121912" tIns="121912" rIns="121912" bIns="121912" anchor="t" anchorCtr="0">
            <a:noAutofit/>
          </a:bodyPr>
          <a:lstStyle/>
          <a:p>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Konsolidovana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prodaja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2018: 124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miliona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EUR</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662" name="Google Shape;662;p43"/>
          <p:cNvSpPr txBox="1"/>
          <p:nvPr/>
        </p:nvSpPr>
        <p:spPr>
          <a:xfrm>
            <a:off x="7686539" y="2271316"/>
            <a:ext cx="2918285" cy="1642560"/>
          </a:xfrm>
          <a:prstGeom prst="rect">
            <a:avLst/>
          </a:prstGeom>
          <a:noFill/>
          <a:ln>
            <a:noFill/>
          </a:ln>
        </p:spPr>
        <p:txBody>
          <a:bodyPr spcFirstLastPara="1" wrap="square" lIns="121912" tIns="121912" rIns="121912" bIns="121912" anchor="t" anchorCtr="0">
            <a:noAutofit/>
          </a:bodyPr>
          <a:lstStyle/>
          <a:p>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Prihodi</a:t>
            </a:r>
            <a:r>
              <a:rPr lang="en-US" sz="2800" b="1" dirty="0">
                <a:solidFill>
                  <a:srgbClr val="B51066"/>
                </a:solidFill>
                <a:latin typeface="Verdana" panose="020B0604030504040204" pitchFamily="34" charset="0"/>
                <a:ea typeface="Verdana" panose="020B0604030504040204" pitchFamily="34" charset="0"/>
                <a:cs typeface="Verdana" panose="020B0604030504040204" pitchFamily="34" charset="0"/>
              </a:rPr>
              <a:t> po </a:t>
            </a: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tržištima</a:t>
            </a:r>
            <a:endParaRPr sz="28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32" name="Google Shape;646;p43">
            <a:extLst>
              <a:ext uri="{FF2B5EF4-FFF2-40B4-BE49-F238E27FC236}">
                <a16:creationId xmlns:a16="http://schemas.microsoft.com/office/drawing/2014/main" id="{F06ECE9A-9F82-C74D-843E-6954EC231C48}"/>
              </a:ext>
            </a:extLst>
          </p:cNvPr>
          <p:cNvSpPr txBox="1"/>
          <p:nvPr/>
        </p:nvSpPr>
        <p:spPr>
          <a:xfrm>
            <a:off x="738696" y="1749196"/>
            <a:ext cx="6108268" cy="690376"/>
          </a:xfrm>
          <a:prstGeom prst="rect">
            <a:avLst/>
          </a:prstGeom>
          <a:noFill/>
          <a:ln>
            <a:noFill/>
          </a:ln>
        </p:spPr>
        <p:txBody>
          <a:bodyPr spcFirstLastPara="1" wrap="square" lIns="121912" tIns="121912" rIns="121912" bIns="121912" anchor="t" anchorCtr="0">
            <a:noAutofit/>
          </a:bodyPr>
          <a:lstStyle/>
          <a:p>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Neto</a:t>
            </a:r>
            <a:r>
              <a:rPr lang="en-US" sz="2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poslovni</a:t>
            </a:r>
            <a:r>
              <a:rPr lang="en-US" sz="2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prihodi</a:t>
            </a:r>
            <a:endParaRPr sz="28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33" name="Google Shape;647;p43">
            <a:extLst>
              <a:ext uri="{FF2B5EF4-FFF2-40B4-BE49-F238E27FC236}">
                <a16:creationId xmlns:a16="http://schemas.microsoft.com/office/drawing/2014/main" id="{F56542EF-4BFC-E148-B4AB-9E317CCE29C9}"/>
              </a:ext>
            </a:extLst>
          </p:cNvPr>
          <p:cNvSpPr txBox="1"/>
          <p:nvPr/>
        </p:nvSpPr>
        <p:spPr>
          <a:xfrm>
            <a:off x="770434" y="2505697"/>
            <a:ext cx="4665171" cy="339233"/>
          </a:xfrm>
          <a:prstGeom prst="rect">
            <a:avLst/>
          </a:prstGeom>
          <a:noFill/>
          <a:ln>
            <a:noFill/>
          </a:ln>
        </p:spPr>
        <p:txBody>
          <a:bodyPr spcFirstLastPara="1" wrap="square" lIns="121912" tIns="60939" rIns="121912" bIns="60939" anchor="t" anchorCtr="0">
            <a:noAutofit/>
          </a:bodyPr>
          <a:lstStyle/>
          <a:p>
            <a:pPr>
              <a:buClr>
                <a:schemeClr val="dk1"/>
              </a:buClr>
            </a:pP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Konstantan</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rast</a:t>
            </a:r>
            <a:endParaRPr sz="2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17" name="Picture 16">
            <a:extLst>
              <a:ext uri="{FF2B5EF4-FFF2-40B4-BE49-F238E27FC236}">
                <a16:creationId xmlns:a16="http://schemas.microsoft.com/office/drawing/2014/main" id="{70BA316F-6998-9D46-A1DF-2541D61C09A9}"/>
              </a:ext>
            </a:extLst>
          </p:cNvPr>
          <p:cNvPicPr>
            <a:picLocks noChangeAspect="1"/>
          </p:cNvPicPr>
          <p:nvPr/>
        </p:nvPicPr>
        <p:blipFill>
          <a:blip r:embed="rId3"/>
          <a:stretch>
            <a:fillRect/>
          </a:stretch>
        </p:blipFill>
        <p:spPr>
          <a:xfrm rot="1288222">
            <a:off x="10391108" y="5645874"/>
            <a:ext cx="2203097" cy="2248867"/>
          </a:xfrm>
          <a:prstGeom prst="rect">
            <a:avLst/>
          </a:prstGeom>
        </p:spPr>
      </p:pic>
      <p:pic>
        <p:nvPicPr>
          <p:cNvPr id="19" name="Picture 18" descr="A close up of a sign&#10;&#10;Description automatically generated">
            <a:extLst>
              <a:ext uri="{FF2B5EF4-FFF2-40B4-BE49-F238E27FC236}">
                <a16:creationId xmlns:a16="http://schemas.microsoft.com/office/drawing/2014/main" id="{2B04A817-261D-8640-A4E5-A67C9C26915F}"/>
              </a:ext>
            </a:extLst>
          </p:cNvPr>
          <p:cNvPicPr>
            <a:picLocks noChangeAspect="1"/>
          </p:cNvPicPr>
          <p:nvPr/>
        </p:nvPicPr>
        <p:blipFill>
          <a:blip r:embed="rId4"/>
          <a:stretch>
            <a:fillRect/>
          </a:stretch>
        </p:blipFill>
        <p:spPr>
          <a:xfrm>
            <a:off x="10270969" y="2468886"/>
            <a:ext cx="2658362" cy="2335176"/>
          </a:xfrm>
          <a:prstGeom prst="rect">
            <a:avLst/>
          </a:prstGeom>
        </p:spPr>
      </p:pic>
      <p:pic>
        <p:nvPicPr>
          <p:cNvPr id="21" name="Picture 20">
            <a:extLst>
              <a:ext uri="{FF2B5EF4-FFF2-40B4-BE49-F238E27FC236}">
                <a16:creationId xmlns:a16="http://schemas.microsoft.com/office/drawing/2014/main" id="{DCA4A883-88C1-1640-BEAB-9BB810F00DA1}"/>
              </a:ext>
            </a:extLst>
          </p:cNvPr>
          <p:cNvPicPr>
            <a:picLocks noChangeAspect="1"/>
          </p:cNvPicPr>
          <p:nvPr/>
        </p:nvPicPr>
        <p:blipFill>
          <a:blip r:embed="rId5"/>
          <a:stretch>
            <a:fillRect/>
          </a:stretch>
        </p:blipFill>
        <p:spPr>
          <a:xfrm>
            <a:off x="2764312" y="1814805"/>
            <a:ext cx="2618021" cy="2299740"/>
          </a:xfrm>
          <a:prstGeom prst="rect">
            <a:avLst/>
          </a:prstGeom>
        </p:spPr>
      </p:pic>
      <p:pic>
        <p:nvPicPr>
          <p:cNvPr id="53" name="Picture 52" descr="A picture containing hanger, object&#10;&#10;Description automatically generated">
            <a:extLst>
              <a:ext uri="{FF2B5EF4-FFF2-40B4-BE49-F238E27FC236}">
                <a16:creationId xmlns:a16="http://schemas.microsoft.com/office/drawing/2014/main" id="{7EBF83E2-C787-DB40-BA72-89746A33DCD6}"/>
              </a:ext>
            </a:extLst>
          </p:cNvPr>
          <p:cNvPicPr>
            <a:picLocks noChangeAspect="1"/>
          </p:cNvPicPr>
          <p:nvPr/>
        </p:nvPicPr>
        <p:blipFill>
          <a:blip r:embed="rId6"/>
          <a:stretch>
            <a:fillRect/>
          </a:stretch>
        </p:blipFill>
        <p:spPr>
          <a:xfrm>
            <a:off x="7494752" y="2499671"/>
            <a:ext cx="2562291" cy="2250785"/>
          </a:xfrm>
          <a:prstGeom prst="rect">
            <a:avLst/>
          </a:prstGeom>
        </p:spPr>
      </p:pic>
      <p:pic>
        <p:nvPicPr>
          <p:cNvPr id="27" name="Picture 26">
            <a:extLst>
              <a:ext uri="{FF2B5EF4-FFF2-40B4-BE49-F238E27FC236}">
                <a16:creationId xmlns:a16="http://schemas.microsoft.com/office/drawing/2014/main" id="{64E6696C-6A47-B04A-ADAA-3A15836F6E75}"/>
              </a:ext>
            </a:extLst>
          </p:cNvPr>
          <p:cNvPicPr>
            <a:picLocks noChangeAspect="1"/>
          </p:cNvPicPr>
          <p:nvPr/>
        </p:nvPicPr>
        <p:blipFill>
          <a:blip r:embed="rId7"/>
          <a:stretch>
            <a:fillRect/>
          </a:stretch>
        </p:blipFill>
        <p:spPr>
          <a:xfrm rot="10800000">
            <a:off x="-55639" y="-19561"/>
            <a:ext cx="5478539" cy="3653543"/>
          </a:xfrm>
          <a:prstGeom prst="rect">
            <a:avLst/>
          </a:prstGeom>
        </p:spPr>
      </p:pic>
      <p:sp>
        <p:nvSpPr>
          <p:cNvPr id="669" name="Google Shape;669;p44"/>
          <p:cNvSpPr txBox="1"/>
          <p:nvPr/>
        </p:nvSpPr>
        <p:spPr>
          <a:xfrm>
            <a:off x="11442228" y="2431886"/>
            <a:ext cx="1373334" cy="1870982"/>
          </a:xfrm>
          <a:prstGeom prst="rect">
            <a:avLst/>
          </a:prstGeom>
          <a:noFill/>
          <a:ln>
            <a:noFill/>
          </a:ln>
        </p:spPr>
        <p:txBody>
          <a:bodyPr spcFirstLastPara="1" wrap="square" lIns="121912" tIns="121912" rIns="121912" bIns="121912" anchor="t" anchorCtr="0">
            <a:noAutofit/>
          </a:bodyPr>
          <a:lstStyle/>
          <a:p>
            <a:r>
              <a:rPr lang="en-US" sz="8001" b="1" dirty="0">
                <a:solidFill>
                  <a:srgbClr val="B51066"/>
                </a:solidFill>
              </a:rPr>
              <a:t>4</a:t>
            </a:r>
            <a:endParaRPr sz="8001" b="1" dirty="0">
              <a:solidFill>
                <a:srgbClr val="B51066"/>
              </a:solidFill>
            </a:endParaRPr>
          </a:p>
        </p:txBody>
      </p:sp>
      <p:sp>
        <p:nvSpPr>
          <p:cNvPr id="670" name="Google Shape;670;p44"/>
          <p:cNvSpPr txBox="1"/>
          <p:nvPr/>
        </p:nvSpPr>
        <p:spPr>
          <a:xfrm>
            <a:off x="12128895" y="2899823"/>
            <a:ext cx="3085544" cy="1466943"/>
          </a:xfrm>
          <a:prstGeom prst="rect">
            <a:avLst/>
          </a:prstGeom>
          <a:noFill/>
          <a:ln>
            <a:noFill/>
          </a:ln>
        </p:spPr>
        <p:txBody>
          <a:bodyPr spcFirstLastPara="1" wrap="square" lIns="121912" tIns="60939" rIns="121912" bIns="60939" anchor="t" anchorCtr="0">
            <a:noAutofit/>
          </a:bodyPr>
          <a:lstStyle/>
          <a:p>
            <a:pPr>
              <a:buClr>
                <a:schemeClr val="dk1"/>
              </a:buClr>
            </a:pPr>
            <a:r>
              <a:rPr lang="en-US" sz="3467" b="1" baseline="30000" dirty="0">
                <a:solidFill>
                  <a:srgbClr val="B5176A"/>
                </a:solidFill>
                <a:latin typeface="Verdana" panose="020B0604030504040204" pitchFamily="34" charset="0"/>
                <a:ea typeface="Verdana" panose="020B0604030504040204" pitchFamily="34" charset="0"/>
                <a:cs typeface="Verdana" panose="020B0604030504040204" pitchFamily="34" charset="0"/>
              </a:rPr>
              <a:t>%</a:t>
            </a:r>
            <a:r>
              <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rPr>
              <a:t> Prihoda </a:t>
            </a: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uloženog</a:t>
            </a:r>
            <a:r>
              <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rPr>
              <a:t> u </a:t>
            </a: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istraživanje</a:t>
            </a:r>
            <a:r>
              <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razvoj</a:t>
            </a:r>
            <a:r>
              <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i</a:t>
            </a:r>
            <a:r>
              <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tehnologiju</a:t>
            </a:r>
            <a:endParaRPr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p:txBody>
      </p:sp>
      <p:sp>
        <p:nvSpPr>
          <p:cNvPr id="673" name="Google Shape;673;p44"/>
          <p:cNvSpPr txBox="1"/>
          <p:nvPr/>
        </p:nvSpPr>
        <p:spPr>
          <a:xfrm>
            <a:off x="11804960" y="5576491"/>
            <a:ext cx="1373334" cy="1870982"/>
          </a:xfrm>
          <a:prstGeom prst="rect">
            <a:avLst/>
          </a:prstGeom>
          <a:noFill/>
          <a:ln>
            <a:noFill/>
          </a:ln>
        </p:spPr>
        <p:txBody>
          <a:bodyPr spcFirstLastPara="1" wrap="square" lIns="121912" tIns="121912" rIns="121912" bIns="121912" anchor="t" anchorCtr="0">
            <a:noAutofit/>
          </a:bodyPr>
          <a:lstStyle/>
          <a:p>
            <a:r>
              <a:rPr lang="en-US" sz="8001" b="1" dirty="0">
                <a:solidFill>
                  <a:srgbClr val="B51066"/>
                </a:solidFill>
                <a:latin typeface="Verdana" panose="020B0604030504040204" pitchFamily="34" charset="0"/>
                <a:ea typeface="Verdana" panose="020B0604030504040204" pitchFamily="34" charset="0"/>
                <a:cs typeface="Verdana" panose="020B0604030504040204" pitchFamily="34" charset="0"/>
              </a:rPr>
              <a:t>9</a:t>
            </a:r>
            <a:endParaRPr sz="8001"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674" name="Google Shape;674;p44"/>
          <p:cNvSpPr txBox="1"/>
          <p:nvPr/>
        </p:nvSpPr>
        <p:spPr>
          <a:xfrm>
            <a:off x="12620806" y="5844417"/>
            <a:ext cx="2510645" cy="1466943"/>
          </a:xfrm>
          <a:prstGeom prst="rect">
            <a:avLst/>
          </a:prstGeom>
          <a:noFill/>
          <a:ln>
            <a:noFill/>
          </a:ln>
        </p:spPr>
        <p:txBody>
          <a:bodyPr spcFirstLastPara="1" wrap="square" lIns="121912" tIns="60939" rIns="121912" bIns="60939" anchor="t" anchorCtr="0">
            <a:noAutofit/>
          </a:bodyPr>
          <a:lstStyle/>
          <a:p>
            <a:pPr>
              <a:buClr>
                <a:schemeClr val="dk1"/>
              </a:buClr>
            </a:pPr>
            <a:r>
              <a:rPr lang="en-US" sz="3467" b="1" baseline="30000" dirty="0">
                <a:solidFill>
                  <a:srgbClr val="B5176A"/>
                </a:solidFill>
                <a:latin typeface="Verdana" panose="020B0604030504040204" pitchFamily="34" charset="0"/>
                <a:ea typeface="Verdana" panose="020B0604030504040204" pitchFamily="34" charset="0"/>
                <a:cs typeface="Verdana" panose="020B0604030504040204" pitchFamily="34" charset="0"/>
              </a:rPr>
              <a:t>%</a:t>
            </a:r>
            <a:r>
              <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rPr>
              <a:t> Prihoda od   </a:t>
            </a: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novih</a:t>
            </a:r>
            <a:r>
              <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proizvoda</a:t>
            </a:r>
            <a:endParaRPr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p:txBody>
      </p:sp>
      <p:sp>
        <p:nvSpPr>
          <p:cNvPr id="677" name="Google Shape;677;p44"/>
          <p:cNvSpPr txBox="1"/>
          <p:nvPr/>
        </p:nvSpPr>
        <p:spPr>
          <a:xfrm>
            <a:off x="1040465" y="6353115"/>
            <a:ext cx="3523734" cy="1732569"/>
          </a:xfrm>
          <a:prstGeom prst="rect">
            <a:avLst/>
          </a:prstGeom>
          <a:noFill/>
          <a:ln>
            <a:noFill/>
          </a:ln>
        </p:spPr>
        <p:txBody>
          <a:bodyPr spcFirstLastPara="1" wrap="square" lIns="121912" tIns="60939" rIns="121912" bIns="60939" anchor="t" anchorCtr="0">
            <a:noAutofit/>
          </a:bodyPr>
          <a:lstStyle/>
          <a:p>
            <a:pPr>
              <a:lnSpc>
                <a:spcPct val="150000"/>
              </a:lnSpc>
              <a:buClr>
                <a:schemeClr val="dk1"/>
              </a:buClr>
            </a:pP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Preko</a:t>
            </a:r>
            <a:endPar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a:p>
            <a:pPr>
              <a:lnSpc>
                <a:spcPct val="150000"/>
              </a:lnSpc>
              <a:buClr>
                <a:schemeClr val="dk1"/>
              </a:buClr>
            </a:pP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Zaposlenih</a:t>
            </a:r>
            <a:r>
              <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širom</a:t>
            </a:r>
            <a:r>
              <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Evrope</a:t>
            </a:r>
            <a:endParaRPr sz="3467" baseline="30000" dirty="0">
              <a:solidFill>
                <a:srgbClr val="B5176A"/>
              </a:solidFill>
              <a:latin typeface="Verdana" panose="020B0604030504040204" pitchFamily="34" charset="0"/>
              <a:ea typeface="Verdana" panose="020B0604030504040204" pitchFamily="34" charset="0"/>
              <a:cs typeface="Verdana" panose="020B0604030504040204" pitchFamily="34" charset="0"/>
            </a:endParaRPr>
          </a:p>
        </p:txBody>
      </p:sp>
      <p:sp>
        <p:nvSpPr>
          <p:cNvPr id="678" name="Google Shape;678;p44"/>
          <p:cNvSpPr txBox="1"/>
          <p:nvPr/>
        </p:nvSpPr>
        <p:spPr>
          <a:xfrm>
            <a:off x="1829189" y="5528472"/>
            <a:ext cx="3321524" cy="1373734"/>
          </a:xfrm>
          <a:prstGeom prst="rect">
            <a:avLst/>
          </a:prstGeom>
          <a:noFill/>
          <a:ln>
            <a:noFill/>
          </a:ln>
        </p:spPr>
        <p:txBody>
          <a:bodyPr spcFirstLastPara="1" wrap="square" lIns="121912" tIns="121912" rIns="121912" bIns="121912" anchor="t" anchorCtr="0">
            <a:noAutofit/>
          </a:bodyPr>
          <a:lstStyle/>
          <a:p>
            <a:r>
              <a:rPr lang="en-US" sz="8000" b="1" dirty="0">
                <a:solidFill>
                  <a:srgbClr val="B51066"/>
                </a:solidFill>
                <a:latin typeface="Verdana" panose="020B0604030504040204" pitchFamily="34" charset="0"/>
                <a:ea typeface="Verdana" panose="020B0604030504040204" pitchFamily="34" charset="0"/>
                <a:cs typeface="Verdana" panose="020B0604030504040204" pitchFamily="34" charset="0"/>
              </a:rPr>
              <a:t>1900</a:t>
            </a:r>
            <a:endParaRPr sz="80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681" name="Google Shape;681;p44"/>
          <p:cNvSpPr txBox="1"/>
          <p:nvPr/>
        </p:nvSpPr>
        <p:spPr>
          <a:xfrm>
            <a:off x="6966195" y="5481461"/>
            <a:ext cx="2381032" cy="1870983"/>
          </a:xfrm>
          <a:prstGeom prst="rect">
            <a:avLst/>
          </a:prstGeom>
          <a:noFill/>
          <a:ln>
            <a:noFill/>
          </a:ln>
        </p:spPr>
        <p:txBody>
          <a:bodyPr spcFirstLastPara="1" wrap="square" lIns="121912" tIns="121912" rIns="121912" bIns="121912" anchor="t" anchorCtr="0">
            <a:noAutofit/>
          </a:bodyPr>
          <a:lstStyle/>
          <a:p>
            <a:r>
              <a:rPr lang="en-US" sz="8000" b="1" dirty="0">
                <a:solidFill>
                  <a:srgbClr val="B51066"/>
                </a:solidFill>
                <a:latin typeface="Verdana" panose="020B0604030504040204" pitchFamily="34" charset="0"/>
                <a:ea typeface="Verdana" panose="020B0604030504040204" pitchFamily="34" charset="0"/>
                <a:cs typeface="Verdana" panose="020B0604030504040204" pitchFamily="34" charset="0"/>
              </a:rPr>
              <a:t>31</a:t>
            </a:r>
            <a:endParaRPr sz="80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682" name="Google Shape;682;p44"/>
          <p:cNvSpPr txBox="1"/>
          <p:nvPr/>
        </p:nvSpPr>
        <p:spPr>
          <a:xfrm>
            <a:off x="7106516" y="6817994"/>
            <a:ext cx="2266221" cy="1466943"/>
          </a:xfrm>
          <a:prstGeom prst="rect">
            <a:avLst/>
          </a:prstGeom>
          <a:noFill/>
          <a:ln>
            <a:noFill/>
          </a:ln>
        </p:spPr>
        <p:txBody>
          <a:bodyPr spcFirstLastPara="1" wrap="square" lIns="121912" tIns="60939" rIns="121912" bIns="60939" anchor="t" anchorCtr="0">
            <a:noAutofit/>
          </a:bodyPr>
          <a:lstStyle/>
          <a:p>
            <a:pPr>
              <a:buClr>
                <a:schemeClr val="dk1"/>
              </a:buClr>
            </a:pPr>
            <a:r>
              <a:rPr lang="en-US"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rPr>
              <a:t>Patent </a:t>
            </a: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proizvoda</a:t>
            </a:r>
            <a:endParaRPr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p:txBody>
      </p:sp>
      <p:sp>
        <p:nvSpPr>
          <p:cNvPr id="685" name="Google Shape;685;p44"/>
          <p:cNvSpPr txBox="1"/>
          <p:nvPr/>
        </p:nvSpPr>
        <p:spPr>
          <a:xfrm>
            <a:off x="6949997" y="2519157"/>
            <a:ext cx="2266221" cy="1870983"/>
          </a:xfrm>
          <a:prstGeom prst="rect">
            <a:avLst/>
          </a:prstGeom>
          <a:noFill/>
          <a:ln>
            <a:noFill/>
          </a:ln>
        </p:spPr>
        <p:txBody>
          <a:bodyPr spcFirstLastPara="1" wrap="square" lIns="121912" tIns="121912" rIns="121912" bIns="121912" anchor="t" anchorCtr="0">
            <a:noAutofit/>
          </a:bodyPr>
          <a:lstStyle/>
          <a:p>
            <a:r>
              <a:rPr lang="en-US" sz="8000" b="1" dirty="0">
                <a:solidFill>
                  <a:srgbClr val="B51066"/>
                </a:solidFill>
                <a:latin typeface="Verdana" panose="020B0604030504040204" pitchFamily="34" charset="0"/>
                <a:ea typeface="Verdana" panose="020B0604030504040204" pitchFamily="34" charset="0"/>
                <a:cs typeface="Verdana" panose="020B0604030504040204" pitchFamily="34" charset="0"/>
              </a:rPr>
              <a:t>17</a:t>
            </a:r>
            <a:endParaRPr sz="80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686" name="Google Shape;686;p44"/>
          <p:cNvSpPr txBox="1"/>
          <p:nvPr/>
        </p:nvSpPr>
        <p:spPr>
          <a:xfrm>
            <a:off x="6909430" y="3866764"/>
            <a:ext cx="1660930" cy="872209"/>
          </a:xfrm>
          <a:prstGeom prst="rect">
            <a:avLst/>
          </a:prstGeom>
          <a:noFill/>
          <a:ln>
            <a:noFill/>
          </a:ln>
        </p:spPr>
        <p:txBody>
          <a:bodyPr spcFirstLastPara="1" wrap="square" lIns="121912" tIns="60939" rIns="121912" bIns="60939" anchor="t" anchorCtr="0">
            <a:noAutofit/>
          </a:bodyPr>
          <a:lstStyle/>
          <a:p>
            <a:pPr>
              <a:buClr>
                <a:schemeClr val="dk1"/>
              </a:buClr>
            </a:pPr>
            <a:r>
              <a:rPr lang="en-US" sz="3467" baseline="30000" dirty="0" err="1">
                <a:solidFill>
                  <a:srgbClr val="434343"/>
                </a:solidFill>
                <a:latin typeface="Verdana" panose="020B0604030504040204" pitchFamily="34" charset="0"/>
                <a:ea typeface="Verdana" panose="020B0604030504040204" pitchFamily="34" charset="0"/>
                <a:cs typeface="Verdana" panose="020B0604030504040204" pitchFamily="34" charset="0"/>
              </a:rPr>
              <a:t>brendova</a:t>
            </a:r>
            <a:endParaRPr sz="3467" baseline="30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p:txBody>
      </p:sp>
      <p:sp>
        <p:nvSpPr>
          <p:cNvPr id="692" name="Google Shape;692;p44"/>
          <p:cNvSpPr txBox="1"/>
          <p:nvPr/>
        </p:nvSpPr>
        <p:spPr>
          <a:xfrm>
            <a:off x="1426079" y="3139483"/>
            <a:ext cx="5261314" cy="1373734"/>
          </a:xfrm>
          <a:prstGeom prst="rect">
            <a:avLst/>
          </a:prstGeom>
          <a:noFill/>
          <a:ln>
            <a:noFill/>
          </a:ln>
        </p:spPr>
        <p:txBody>
          <a:bodyPr spcFirstLastPara="1" wrap="square" lIns="121912" tIns="60939" rIns="121912" bIns="60939" anchor="t" anchorCtr="0">
            <a:noAutofit/>
          </a:bodyPr>
          <a:lstStyle/>
          <a:p>
            <a:pPr>
              <a:lnSpc>
                <a:spcPct val="150000"/>
              </a:lnSpc>
              <a:buClr>
                <a:schemeClr val="dk1"/>
              </a:buClr>
            </a:pPr>
            <a:r>
              <a:rPr lang="en-US" sz="3467" baseline="300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Konstantan</a:t>
            </a:r>
            <a:endParaRPr sz="20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a:lnSpc>
                <a:spcPct val="150000"/>
              </a:lnSpc>
              <a:buClr>
                <a:schemeClr val="dk1"/>
              </a:buClr>
            </a:pPr>
            <a:r>
              <a:rPr lang="en-US" sz="8000" b="1" baseline="30000" dirty="0">
                <a:solidFill>
                  <a:srgbClr val="B5176A"/>
                </a:solidFill>
                <a:latin typeface="Verdana" panose="020B0604030504040204" pitchFamily="34" charset="0"/>
                <a:ea typeface="Verdana" panose="020B0604030504040204" pitchFamily="34" charset="0"/>
                <a:cs typeface="Verdana" panose="020B0604030504040204" pitchFamily="34" charset="0"/>
              </a:rPr>
              <a:t>RAST</a:t>
            </a:r>
            <a:endParaRPr sz="8000" baseline="30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p:txBody>
      </p:sp>
      <p:pic>
        <p:nvPicPr>
          <p:cNvPr id="28" name="Picture 27">
            <a:extLst>
              <a:ext uri="{FF2B5EF4-FFF2-40B4-BE49-F238E27FC236}">
                <a16:creationId xmlns:a16="http://schemas.microsoft.com/office/drawing/2014/main" id="{02B8D828-06AF-1E40-99FC-9643D581094C}"/>
              </a:ext>
            </a:extLst>
          </p:cNvPr>
          <p:cNvPicPr>
            <a:picLocks noChangeAspect="1"/>
          </p:cNvPicPr>
          <p:nvPr/>
        </p:nvPicPr>
        <p:blipFill>
          <a:blip r:embed="rId7"/>
          <a:stretch>
            <a:fillRect/>
          </a:stretch>
        </p:blipFill>
        <p:spPr>
          <a:xfrm rot="10800000" flipH="1" flipV="1">
            <a:off x="12663306" y="7748337"/>
            <a:ext cx="3642056" cy="2428824"/>
          </a:xfrm>
          <a:prstGeom prst="rect">
            <a:avLst/>
          </a:prstGeom>
        </p:spPr>
      </p:pic>
      <p:pic>
        <p:nvPicPr>
          <p:cNvPr id="54" name="Picture 53" descr="A drawing of a cartoon character&#10;&#10;Description automatically generated">
            <a:extLst>
              <a:ext uri="{FF2B5EF4-FFF2-40B4-BE49-F238E27FC236}">
                <a16:creationId xmlns:a16="http://schemas.microsoft.com/office/drawing/2014/main" id="{BE3C9ACE-F1FA-8746-83B2-39B13B1777DD}"/>
              </a:ext>
            </a:extLst>
          </p:cNvPr>
          <p:cNvPicPr>
            <a:picLocks noChangeAspect="1"/>
          </p:cNvPicPr>
          <p:nvPr/>
        </p:nvPicPr>
        <p:blipFill>
          <a:blip r:embed="rId8"/>
          <a:stretch>
            <a:fillRect/>
          </a:stretch>
        </p:blipFill>
        <p:spPr>
          <a:xfrm>
            <a:off x="4697775" y="5482362"/>
            <a:ext cx="1810572" cy="1848188"/>
          </a:xfrm>
          <a:prstGeom prst="rect">
            <a:avLst/>
          </a:prstGeom>
        </p:spPr>
      </p:pic>
      <p:pic>
        <p:nvPicPr>
          <p:cNvPr id="55" name="Picture 54" descr="A close up of a sign&#10;&#10;Description automatically generated">
            <a:extLst>
              <a:ext uri="{FF2B5EF4-FFF2-40B4-BE49-F238E27FC236}">
                <a16:creationId xmlns:a16="http://schemas.microsoft.com/office/drawing/2014/main" id="{80118E9A-FC47-B640-9B03-65443BC41776}"/>
              </a:ext>
            </a:extLst>
          </p:cNvPr>
          <p:cNvPicPr>
            <a:picLocks noChangeAspect="1"/>
          </p:cNvPicPr>
          <p:nvPr/>
        </p:nvPicPr>
        <p:blipFill>
          <a:blip r:embed="rId9"/>
          <a:stretch>
            <a:fillRect/>
          </a:stretch>
        </p:blipFill>
        <p:spPr>
          <a:xfrm rot="423946">
            <a:off x="8053199" y="5522300"/>
            <a:ext cx="2271143" cy="199503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28" name="Picture 27">
            <a:extLst>
              <a:ext uri="{FF2B5EF4-FFF2-40B4-BE49-F238E27FC236}">
                <a16:creationId xmlns:a16="http://schemas.microsoft.com/office/drawing/2014/main" id="{D1687BC2-156E-F247-9A7D-4D64C5ECA0EF}"/>
              </a:ext>
            </a:extLst>
          </p:cNvPr>
          <p:cNvPicPr>
            <a:picLocks noChangeAspect="1"/>
          </p:cNvPicPr>
          <p:nvPr/>
        </p:nvPicPr>
        <p:blipFill>
          <a:blip r:embed="rId3"/>
          <a:stretch>
            <a:fillRect/>
          </a:stretch>
        </p:blipFill>
        <p:spPr>
          <a:xfrm rot="10800000">
            <a:off x="-55639" y="-19561"/>
            <a:ext cx="5478539" cy="3653543"/>
          </a:xfrm>
          <a:prstGeom prst="rect">
            <a:avLst/>
          </a:prstGeom>
        </p:spPr>
      </p:pic>
      <p:pic>
        <p:nvPicPr>
          <p:cNvPr id="698" name="Google Shape;698;p45"/>
          <p:cNvPicPr preferRelativeResize="0"/>
          <p:nvPr/>
        </p:nvPicPr>
        <p:blipFill rotWithShape="1">
          <a:blip r:embed="rId4">
            <a:alphaModFix/>
          </a:blip>
          <a:srcRect l="7242" t="8986" r="7045" b="14202"/>
          <a:stretch/>
        </p:blipFill>
        <p:spPr>
          <a:xfrm>
            <a:off x="8240929" y="2145925"/>
            <a:ext cx="5739794" cy="4408928"/>
          </a:xfrm>
          <a:prstGeom prst="rect">
            <a:avLst/>
          </a:prstGeom>
          <a:noFill/>
          <a:ln>
            <a:noFill/>
          </a:ln>
        </p:spPr>
      </p:pic>
      <p:grpSp>
        <p:nvGrpSpPr>
          <p:cNvPr id="700" name="Google Shape;700;p45"/>
          <p:cNvGrpSpPr/>
          <p:nvPr/>
        </p:nvGrpSpPr>
        <p:grpSpPr>
          <a:xfrm>
            <a:off x="643631" y="4600502"/>
            <a:ext cx="5905823" cy="139214"/>
            <a:chOff x="1475" y="3292387"/>
            <a:chExt cx="4428935" cy="104400"/>
          </a:xfrm>
        </p:grpSpPr>
        <p:cxnSp>
          <p:nvCxnSpPr>
            <p:cNvPr id="701" name="Google Shape;701;p45"/>
            <p:cNvCxnSpPr/>
            <p:nvPr/>
          </p:nvCxnSpPr>
          <p:spPr>
            <a:xfrm>
              <a:off x="1475" y="3344532"/>
              <a:ext cx="4369200" cy="0"/>
            </a:xfrm>
            <a:prstGeom prst="straightConnector1">
              <a:avLst/>
            </a:prstGeom>
            <a:noFill/>
            <a:ln w="12700" cap="flat" cmpd="sng">
              <a:solidFill>
                <a:srgbClr val="B51066"/>
              </a:solidFill>
              <a:prstDash val="solid"/>
              <a:miter lim="800000"/>
              <a:headEnd type="none" w="sm" len="sm"/>
              <a:tailEnd type="none" w="sm" len="sm"/>
            </a:ln>
          </p:spPr>
        </p:cxnSp>
        <p:sp>
          <p:nvSpPr>
            <p:cNvPr id="702" name="Google Shape;702;p45"/>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grpSp>
        <p:nvGrpSpPr>
          <p:cNvPr id="2" name="Group 1">
            <a:extLst>
              <a:ext uri="{FF2B5EF4-FFF2-40B4-BE49-F238E27FC236}">
                <a16:creationId xmlns:a16="http://schemas.microsoft.com/office/drawing/2014/main" id="{ABDB650B-92C9-5B48-AA93-3C815415D165}"/>
              </a:ext>
            </a:extLst>
          </p:cNvPr>
          <p:cNvGrpSpPr/>
          <p:nvPr/>
        </p:nvGrpSpPr>
        <p:grpSpPr>
          <a:xfrm>
            <a:off x="643630" y="2033001"/>
            <a:ext cx="7425158" cy="2612176"/>
            <a:chOff x="643630" y="1994901"/>
            <a:chExt cx="7425158" cy="2591053"/>
          </a:xfrm>
        </p:grpSpPr>
        <p:sp>
          <p:nvSpPr>
            <p:cNvPr id="699" name="Google Shape;699;p45"/>
            <p:cNvSpPr/>
            <p:nvPr/>
          </p:nvSpPr>
          <p:spPr>
            <a:xfrm>
              <a:off x="643630" y="3066691"/>
              <a:ext cx="6779062" cy="543253"/>
            </a:xfrm>
            <a:prstGeom prst="rect">
              <a:avLst/>
            </a:prstGeom>
            <a:solidFill>
              <a:srgbClr val="C61C75"/>
            </a:solidFill>
            <a:ln>
              <a:noFill/>
            </a:ln>
          </p:spPr>
          <p:txBody>
            <a:bodyPr spcFirstLastPara="1" wrap="square" lIns="121912" tIns="121912" rIns="121912" bIns="121912" anchor="ctr" anchorCtr="0">
              <a:noAutofit/>
            </a:bodyPr>
            <a:lstStyle/>
            <a:p>
              <a:endParaRPr sz="2588">
                <a:highlight>
                  <a:srgbClr val="CB3081"/>
                </a:highlight>
              </a:endParaRPr>
            </a:p>
          </p:txBody>
        </p:sp>
        <p:sp>
          <p:nvSpPr>
            <p:cNvPr id="703" name="Google Shape;703;p45"/>
            <p:cNvSpPr txBox="1"/>
            <p:nvPr/>
          </p:nvSpPr>
          <p:spPr>
            <a:xfrm>
              <a:off x="788477" y="1994901"/>
              <a:ext cx="7280311" cy="2591053"/>
            </a:xfrm>
            <a:prstGeom prst="rect">
              <a:avLst/>
            </a:prstGeom>
            <a:noFill/>
            <a:ln>
              <a:noFill/>
            </a:ln>
          </p:spPr>
          <p:txBody>
            <a:bodyPr spcFirstLastPara="1" wrap="square" lIns="121912" tIns="121912" rIns="121912" bIns="121912" anchor="t" anchorCtr="0">
              <a:noAutofit/>
            </a:bodyPr>
            <a:lstStyle/>
            <a:p>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Prema</a:t>
              </a:r>
              <a:endParaRPr sz="6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a:p>
              <a:r>
                <a:rPr lang="en-US" sz="2667" b="1"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Verdana"/>
                </a:rPr>
                <a:t>Zelenoj</a:t>
              </a:r>
              <a:r>
                <a:rPr lang="en-US" sz="2667"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a:rPr>
                <a:t> </a:t>
              </a:r>
              <a:r>
                <a:rPr lang="en-US" sz="2667" b="1"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Verdana"/>
                </a:rPr>
                <a:t>Održivoj</a:t>
              </a:r>
              <a:r>
                <a:rPr lang="en-US" sz="2667"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a:rPr>
                <a:t> </a:t>
              </a:r>
              <a:r>
                <a:rPr lang="en-US" sz="2667" b="1"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Verdana"/>
                </a:rPr>
                <a:t>Obnovljivoj</a:t>
              </a:r>
              <a:endParaRPr sz="2667" b="1" dirty="0">
                <a:solidFill>
                  <a:srgbClr val="FFFFFF"/>
                </a:solidFill>
                <a:latin typeface="Verdana" panose="020B0604030504040204" pitchFamily="34" charset="0"/>
                <a:ea typeface="Verdana" panose="020B0604030504040204" pitchFamily="34" charset="0"/>
                <a:cs typeface="Verdana" panose="020B0604030504040204" pitchFamily="34" charset="0"/>
                <a:sym typeface="Verdana"/>
              </a:endParaRPr>
            </a:p>
            <a:p>
              <a:pPr>
                <a:buClr>
                  <a:schemeClr val="dk1"/>
                </a:buClr>
                <a:buSzPts val="1100"/>
              </a:pP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Budućnosti</a:t>
              </a:r>
              <a:endParaRPr sz="6500" b="1"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endParaRPr>
            </a:p>
          </p:txBody>
        </p:sp>
      </p:grpSp>
      <p:grpSp>
        <p:nvGrpSpPr>
          <p:cNvPr id="704" name="Google Shape;704;p45"/>
          <p:cNvGrpSpPr/>
          <p:nvPr/>
        </p:nvGrpSpPr>
        <p:grpSpPr>
          <a:xfrm>
            <a:off x="8887497" y="898778"/>
            <a:ext cx="4347857" cy="869022"/>
            <a:chOff x="6367837" y="263250"/>
            <a:chExt cx="4311788" cy="861813"/>
          </a:xfrm>
        </p:grpSpPr>
        <p:pic>
          <p:nvPicPr>
            <p:cNvPr id="705" name="Google Shape;705;p45"/>
            <p:cNvPicPr preferRelativeResize="0"/>
            <p:nvPr/>
          </p:nvPicPr>
          <p:blipFill>
            <a:blip r:embed="rId5">
              <a:alphaModFix/>
            </a:blip>
            <a:stretch>
              <a:fillRect/>
            </a:stretch>
          </p:blipFill>
          <p:spPr>
            <a:xfrm>
              <a:off x="6367837" y="263250"/>
              <a:ext cx="914313" cy="861813"/>
            </a:xfrm>
            <a:prstGeom prst="rect">
              <a:avLst/>
            </a:prstGeom>
            <a:noFill/>
            <a:ln>
              <a:noFill/>
            </a:ln>
          </p:spPr>
        </p:pic>
        <p:pic>
          <p:nvPicPr>
            <p:cNvPr id="706" name="Google Shape;706;p45"/>
            <p:cNvPicPr preferRelativeResize="0"/>
            <p:nvPr/>
          </p:nvPicPr>
          <p:blipFill>
            <a:blip r:embed="rId6">
              <a:alphaModFix/>
            </a:blip>
            <a:stretch>
              <a:fillRect/>
            </a:stretch>
          </p:blipFill>
          <p:spPr>
            <a:xfrm>
              <a:off x="7500329" y="263250"/>
              <a:ext cx="914313" cy="861813"/>
            </a:xfrm>
            <a:prstGeom prst="rect">
              <a:avLst/>
            </a:prstGeom>
            <a:noFill/>
            <a:ln>
              <a:noFill/>
            </a:ln>
          </p:spPr>
        </p:pic>
        <p:pic>
          <p:nvPicPr>
            <p:cNvPr id="707" name="Google Shape;707;p45"/>
            <p:cNvPicPr preferRelativeResize="0"/>
            <p:nvPr/>
          </p:nvPicPr>
          <p:blipFill>
            <a:blip r:embed="rId7">
              <a:alphaModFix/>
            </a:blip>
            <a:stretch>
              <a:fillRect/>
            </a:stretch>
          </p:blipFill>
          <p:spPr>
            <a:xfrm>
              <a:off x="8632820" y="263250"/>
              <a:ext cx="914313" cy="861813"/>
            </a:xfrm>
            <a:prstGeom prst="rect">
              <a:avLst/>
            </a:prstGeom>
            <a:noFill/>
            <a:ln>
              <a:noFill/>
            </a:ln>
          </p:spPr>
        </p:pic>
        <p:pic>
          <p:nvPicPr>
            <p:cNvPr id="708" name="Google Shape;708;p45"/>
            <p:cNvPicPr preferRelativeResize="0"/>
            <p:nvPr/>
          </p:nvPicPr>
          <p:blipFill>
            <a:blip r:embed="rId8">
              <a:alphaModFix/>
            </a:blip>
            <a:stretch>
              <a:fillRect/>
            </a:stretch>
          </p:blipFill>
          <p:spPr>
            <a:xfrm>
              <a:off x="9765312" y="263250"/>
              <a:ext cx="914313" cy="861813"/>
            </a:xfrm>
            <a:prstGeom prst="rect">
              <a:avLst/>
            </a:prstGeom>
            <a:noFill/>
            <a:ln>
              <a:noFill/>
            </a:ln>
          </p:spPr>
        </p:pic>
      </p:grpSp>
      <p:grpSp>
        <p:nvGrpSpPr>
          <p:cNvPr id="709" name="Google Shape;709;p45"/>
          <p:cNvGrpSpPr/>
          <p:nvPr/>
        </p:nvGrpSpPr>
        <p:grpSpPr>
          <a:xfrm>
            <a:off x="14271697" y="2595746"/>
            <a:ext cx="877594" cy="3825139"/>
            <a:chOff x="10999300" y="938500"/>
            <a:chExt cx="914325" cy="3985238"/>
          </a:xfrm>
        </p:grpSpPr>
        <p:pic>
          <p:nvPicPr>
            <p:cNvPr id="710" name="Google Shape;710;p45"/>
            <p:cNvPicPr preferRelativeResize="0"/>
            <p:nvPr/>
          </p:nvPicPr>
          <p:blipFill>
            <a:blip r:embed="rId9">
              <a:alphaModFix/>
            </a:blip>
            <a:stretch>
              <a:fillRect/>
            </a:stretch>
          </p:blipFill>
          <p:spPr>
            <a:xfrm>
              <a:off x="10999300" y="3020783"/>
              <a:ext cx="914313" cy="861813"/>
            </a:xfrm>
            <a:prstGeom prst="rect">
              <a:avLst/>
            </a:prstGeom>
            <a:noFill/>
            <a:ln>
              <a:noFill/>
            </a:ln>
          </p:spPr>
        </p:pic>
        <p:pic>
          <p:nvPicPr>
            <p:cNvPr id="711" name="Google Shape;711;p45"/>
            <p:cNvPicPr preferRelativeResize="0"/>
            <p:nvPr/>
          </p:nvPicPr>
          <p:blipFill>
            <a:blip r:embed="rId10">
              <a:alphaModFix/>
            </a:blip>
            <a:stretch>
              <a:fillRect/>
            </a:stretch>
          </p:blipFill>
          <p:spPr>
            <a:xfrm>
              <a:off x="10999312" y="4061925"/>
              <a:ext cx="914313" cy="861813"/>
            </a:xfrm>
            <a:prstGeom prst="rect">
              <a:avLst/>
            </a:prstGeom>
            <a:noFill/>
            <a:ln>
              <a:noFill/>
            </a:ln>
          </p:spPr>
        </p:pic>
        <p:pic>
          <p:nvPicPr>
            <p:cNvPr id="712" name="Google Shape;712;p45"/>
            <p:cNvPicPr preferRelativeResize="0"/>
            <p:nvPr/>
          </p:nvPicPr>
          <p:blipFill>
            <a:blip r:embed="rId11">
              <a:alphaModFix/>
            </a:blip>
            <a:stretch>
              <a:fillRect/>
            </a:stretch>
          </p:blipFill>
          <p:spPr>
            <a:xfrm>
              <a:off x="10999312" y="938500"/>
              <a:ext cx="914313" cy="861813"/>
            </a:xfrm>
            <a:prstGeom prst="rect">
              <a:avLst/>
            </a:prstGeom>
            <a:noFill/>
            <a:ln>
              <a:noFill/>
            </a:ln>
          </p:spPr>
        </p:pic>
        <p:pic>
          <p:nvPicPr>
            <p:cNvPr id="713" name="Google Shape;713;p45"/>
            <p:cNvPicPr preferRelativeResize="0"/>
            <p:nvPr/>
          </p:nvPicPr>
          <p:blipFill>
            <a:blip r:embed="rId12">
              <a:alphaModFix/>
            </a:blip>
            <a:stretch>
              <a:fillRect/>
            </a:stretch>
          </p:blipFill>
          <p:spPr>
            <a:xfrm>
              <a:off x="10999312" y="1979642"/>
              <a:ext cx="914313" cy="861813"/>
            </a:xfrm>
            <a:prstGeom prst="rect">
              <a:avLst/>
            </a:prstGeom>
            <a:noFill/>
            <a:ln>
              <a:noFill/>
            </a:ln>
          </p:spPr>
        </p:pic>
      </p:grpSp>
      <p:grpSp>
        <p:nvGrpSpPr>
          <p:cNvPr id="714" name="Google Shape;714;p45"/>
          <p:cNvGrpSpPr/>
          <p:nvPr/>
        </p:nvGrpSpPr>
        <p:grpSpPr>
          <a:xfrm>
            <a:off x="7051251" y="6694149"/>
            <a:ext cx="8525918" cy="2591137"/>
            <a:chOff x="2813675" y="4597888"/>
            <a:chExt cx="6871375" cy="2088300"/>
          </a:xfrm>
        </p:grpSpPr>
        <p:sp>
          <p:nvSpPr>
            <p:cNvPr id="715" name="Google Shape;715;p45"/>
            <p:cNvSpPr/>
            <p:nvPr/>
          </p:nvSpPr>
          <p:spPr>
            <a:xfrm>
              <a:off x="9001650" y="5297350"/>
              <a:ext cx="683400" cy="689400"/>
            </a:xfrm>
            <a:prstGeom prst="stripedRightArrow">
              <a:avLst>
                <a:gd name="adj1" fmla="val 50000"/>
                <a:gd name="adj2" fmla="val 50000"/>
              </a:avLst>
            </a:prstGeom>
            <a:solidFill>
              <a:srgbClr val="B01265"/>
            </a:solidFill>
            <a:ln>
              <a:noFill/>
            </a:ln>
          </p:spPr>
          <p:txBody>
            <a:bodyPr spcFirstLastPara="1" wrap="square" lIns="121912" tIns="121912" rIns="121912" bIns="121912" anchor="ctr" anchorCtr="0">
              <a:noAutofit/>
            </a:bodyPr>
            <a:lstStyle/>
            <a:p>
              <a:endParaRPr sz="2588">
                <a:solidFill>
                  <a:srgbClr val="FFFFFF"/>
                </a:solidFill>
              </a:endParaRPr>
            </a:p>
          </p:txBody>
        </p:sp>
        <p:sp>
          <p:nvSpPr>
            <p:cNvPr id="716" name="Google Shape;716;p45"/>
            <p:cNvSpPr/>
            <p:nvPr/>
          </p:nvSpPr>
          <p:spPr>
            <a:xfrm>
              <a:off x="7126463" y="4597888"/>
              <a:ext cx="2088300" cy="2088300"/>
            </a:xfrm>
            <a:prstGeom prst="ellipse">
              <a:avLst/>
            </a:prstGeom>
            <a:solidFill>
              <a:srgbClr val="CB3081"/>
            </a:solidFill>
            <a:ln>
              <a:noFill/>
            </a:ln>
            <a:effectLst>
              <a:outerShdw blurRad="314325" dist="47625" dir="6960000" algn="bl" rotWithShape="0">
                <a:srgbClr val="000000">
                  <a:alpha val="15000"/>
                </a:srgbClr>
              </a:outerShdw>
            </a:effectLst>
          </p:spPr>
          <p:txBody>
            <a:bodyPr spcFirstLastPara="1" wrap="square" lIns="121912" tIns="121912" rIns="121912" bIns="121912" anchor="ctr" anchorCtr="0">
              <a:noAutofit/>
            </a:bodyPr>
            <a:lstStyle/>
            <a:p>
              <a:pPr algn="ct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Buduće</a:t>
              </a: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potrebe</a:t>
              </a:r>
              <a:endParaRPr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717" name="Google Shape;717;p45"/>
            <p:cNvSpPr/>
            <p:nvPr/>
          </p:nvSpPr>
          <p:spPr>
            <a:xfrm>
              <a:off x="7022925" y="5364232"/>
              <a:ext cx="550800" cy="555600"/>
            </a:xfrm>
            <a:prstGeom prst="stripedRightArrow">
              <a:avLst>
                <a:gd name="adj1" fmla="val 50000"/>
                <a:gd name="adj2" fmla="val 50000"/>
              </a:avLst>
            </a:prstGeom>
            <a:solidFill>
              <a:srgbClr val="F3F3F3"/>
            </a:solidFill>
            <a:ln>
              <a:noFill/>
            </a:ln>
            <a:effectLst>
              <a:outerShdw blurRad="171450" dist="19050" dir="5400000" algn="bl" rotWithShape="0">
                <a:srgbClr val="000000">
                  <a:alpha val="19000"/>
                </a:srgbClr>
              </a:outerShdw>
            </a:effectLst>
          </p:spPr>
          <p:txBody>
            <a:bodyPr spcFirstLastPara="1" wrap="square" lIns="121912" tIns="121912" rIns="121912" bIns="121912" anchor="ctr" anchorCtr="0">
              <a:noAutofit/>
            </a:bodyPr>
            <a:lstStyle/>
            <a:p>
              <a:endParaRPr sz="2588">
                <a:solidFill>
                  <a:srgbClr val="FFFFFF"/>
                </a:solidFill>
              </a:endParaRPr>
            </a:p>
          </p:txBody>
        </p:sp>
        <p:sp>
          <p:nvSpPr>
            <p:cNvPr id="718" name="Google Shape;718;p45"/>
            <p:cNvSpPr/>
            <p:nvPr/>
          </p:nvSpPr>
          <p:spPr>
            <a:xfrm>
              <a:off x="5101188" y="4597888"/>
              <a:ext cx="2088300" cy="2088300"/>
            </a:xfrm>
            <a:prstGeom prst="ellipse">
              <a:avLst/>
            </a:prstGeom>
            <a:solidFill>
              <a:srgbClr val="B5176A"/>
            </a:solidFill>
            <a:ln>
              <a:noFill/>
            </a:ln>
            <a:effectLst>
              <a:outerShdw blurRad="314325" dist="47625" dir="6960000" algn="bl" rotWithShape="0">
                <a:srgbClr val="000000">
                  <a:alpha val="15000"/>
                </a:srgbClr>
              </a:outerShdw>
            </a:effectLst>
          </p:spPr>
          <p:txBody>
            <a:bodyPr spcFirstLastPara="1" wrap="square" lIns="121912" tIns="121912" rIns="121912" bIns="121912" anchor="ctr" anchorCtr="0">
              <a:noAutofit/>
            </a:bodyPr>
            <a:lstStyle/>
            <a:p>
              <a:pPr algn="ct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Pravi</a:t>
              </a: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odgovori</a:t>
              </a:r>
              <a:endParaRPr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719" name="Google Shape;719;p45"/>
            <p:cNvSpPr/>
            <p:nvPr/>
          </p:nvSpPr>
          <p:spPr>
            <a:xfrm>
              <a:off x="4977900" y="5364225"/>
              <a:ext cx="550800" cy="555600"/>
            </a:xfrm>
            <a:prstGeom prst="stripedRightArrow">
              <a:avLst>
                <a:gd name="adj1" fmla="val 50000"/>
                <a:gd name="adj2" fmla="val 50000"/>
              </a:avLst>
            </a:prstGeom>
            <a:solidFill>
              <a:srgbClr val="F3F3F3"/>
            </a:solidFill>
            <a:ln>
              <a:noFill/>
            </a:ln>
            <a:effectLst>
              <a:outerShdw blurRad="657225" dist="19050" dir="5400000" algn="bl" rotWithShape="0">
                <a:srgbClr val="000000">
                  <a:alpha val="50000"/>
                </a:srgbClr>
              </a:outerShdw>
            </a:effectLst>
          </p:spPr>
          <p:txBody>
            <a:bodyPr spcFirstLastPara="1" wrap="square" lIns="121912" tIns="121912" rIns="121912" bIns="121912" anchor="ctr" anchorCtr="0">
              <a:noAutofit/>
            </a:bodyPr>
            <a:lstStyle/>
            <a:p>
              <a:endParaRPr sz="2588">
                <a:solidFill>
                  <a:srgbClr val="FFFFFF"/>
                </a:solidFill>
              </a:endParaRPr>
            </a:p>
          </p:txBody>
        </p:sp>
        <p:sp>
          <p:nvSpPr>
            <p:cNvPr id="720" name="Google Shape;720;p45"/>
            <p:cNvSpPr/>
            <p:nvPr/>
          </p:nvSpPr>
          <p:spPr>
            <a:xfrm>
              <a:off x="2813675" y="5297350"/>
              <a:ext cx="683400" cy="689400"/>
            </a:xfrm>
            <a:prstGeom prst="stripedRightArrow">
              <a:avLst>
                <a:gd name="adj1" fmla="val 50000"/>
                <a:gd name="adj2" fmla="val 50000"/>
              </a:avLst>
            </a:prstGeom>
            <a:solidFill>
              <a:srgbClr val="B01265"/>
            </a:solidFill>
            <a:ln>
              <a:noFill/>
            </a:ln>
          </p:spPr>
          <p:txBody>
            <a:bodyPr spcFirstLastPara="1" wrap="square" lIns="121912" tIns="121912" rIns="121912" bIns="121912" anchor="ctr" anchorCtr="0">
              <a:noAutofit/>
            </a:bodyPr>
            <a:lstStyle/>
            <a:p>
              <a:endParaRPr sz="2588">
                <a:solidFill>
                  <a:srgbClr val="FFFFFF"/>
                </a:solidFill>
              </a:endParaRPr>
            </a:p>
          </p:txBody>
        </p:sp>
        <p:sp>
          <p:nvSpPr>
            <p:cNvPr id="721" name="Google Shape;721;p45"/>
            <p:cNvSpPr/>
            <p:nvPr/>
          </p:nvSpPr>
          <p:spPr>
            <a:xfrm>
              <a:off x="3053413" y="4597888"/>
              <a:ext cx="2088300" cy="2088300"/>
            </a:xfrm>
            <a:prstGeom prst="ellipse">
              <a:avLst/>
            </a:prstGeom>
            <a:solidFill>
              <a:srgbClr val="B01265"/>
            </a:solidFill>
            <a:ln>
              <a:noFill/>
            </a:ln>
            <a:effectLst>
              <a:outerShdw blurRad="314325" dist="47625" dir="6960000" algn="bl" rotWithShape="0">
                <a:srgbClr val="000000">
                  <a:alpha val="15000"/>
                </a:srgbClr>
              </a:outerShdw>
            </a:effectLst>
          </p:spPr>
          <p:txBody>
            <a:bodyPr spcFirstLastPara="1" wrap="square" lIns="121912" tIns="121912" rIns="121912" bIns="121912" anchor="ctr" anchorCtr="0">
              <a:noAutofit/>
            </a:bodyPr>
            <a:lstStyle/>
            <a:p>
              <a:pPr algn="ctr"/>
              <a:r>
                <a:rPr lang="en-US" sz="17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Podržavamo</a:t>
              </a:r>
              <a:r>
                <a:rPr lang="en-US" sz="17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7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naše</a:t>
              </a:r>
              <a:r>
                <a:rPr lang="en-US" sz="17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700" b="1" dirty="0" err="1">
                  <a:solidFill>
                    <a:srgbClr val="FFFFFF"/>
                  </a:solidFill>
                  <a:latin typeface="Verdana" panose="020B0604030504040204" pitchFamily="34" charset="0"/>
                  <a:ea typeface="Verdana" panose="020B0604030504040204" pitchFamily="34" charset="0"/>
                  <a:cs typeface="Verdana" panose="020B0604030504040204" pitchFamily="34" charset="0"/>
                </a:rPr>
                <a:t>klijente</a:t>
              </a:r>
              <a:endParaRPr sz="17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722" name="Google Shape;722;p45"/>
          <p:cNvSpPr txBox="1"/>
          <p:nvPr/>
        </p:nvSpPr>
        <p:spPr>
          <a:xfrm>
            <a:off x="864677" y="4973231"/>
            <a:ext cx="5338243" cy="4297220"/>
          </a:xfrm>
          <a:prstGeom prst="rect">
            <a:avLst/>
          </a:prstGeom>
          <a:noFill/>
          <a:ln>
            <a:noFill/>
          </a:ln>
        </p:spPr>
        <p:txBody>
          <a:bodyPr spcFirstLastPara="1" wrap="square" lIns="121912" tIns="121912" rIns="121912" bIns="121912" anchor="t" anchorCtr="0">
            <a:noAutofit/>
          </a:bodyPr>
          <a:lstStyle/>
          <a:p>
            <a:pPr marL="304838" indent="-194758">
              <a:lnSpc>
                <a:spcPct val="115000"/>
              </a:lnSpc>
              <a:buSzPts val="1400"/>
              <a:buChar char="●"/>
            </a:pPr>
            <a:r>
              <a:rPr lang="en-US" sz="2000" dirty="0">
                <a:latin typeface="Verdana" panose="020B0604030504040204" pitchFamily="34" charset="0"/>
                <a:ea typeface="Verdana" panose="020B0604030504040204" pitchFamily="34" charset="0"/>
                <a:cs typeface="Verdana" panose="020B0604030504040204" pitchFamily="34" charset="0"/>
              </a:rPr>
              <a:t>ETI GREEN PROTECT za </a:t>
            </a:r>
            <a:r>
              <a:rPr lang="en-US" sz="2000" dirty="0" err="1">
                <a:latin typeface="Verdana" panose="020B0604030504040204" pitchFamily="34" charset="0"/>
                <a:ea typeface="Verdana" panose="020B0604030504040204" pitchFamily="34" charset="0"/>
                <a:cs typeface="Verdana" panose="020B0604030504040204" pitchFamily="34" charset="0"/>
              </a:rPr>
              <a:t>sva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tržišta</a:t>
            </a:r>
            <a:r>
              <a:rPr lang="en-US" sz="2000" dirty="0">
                <a:latin typeface="Verdana" panose="020B0604030504040204" pitchFamily="34" charset="0"/>
                <a:ea typeface="Verdana" panose="020B0604030504040204" pitchFamily="34" charset="0"/>
                <a:cs typeface="Verdana" panose="020B0604030504040204" pitchFamily="34" charset="0"/>
              </a:rPr>
              <a:t>, od </a:t>
            </a:r>
            <a:r>
              <a:rPr lang="en-US" sz="2000" dirty="0" err="1">
                <a:latin typeface="Verdana" panose="020B0604030504040204" pitchFamily="34" charset="0"/>
                <a:ea typeface="Verdana" panose="020B0604030504040204" pitchFamily="34" charset="0"/>
                <a:cs typeface="Verdana" panose="020B0604030504040204" pitchFamily="34" charset="0"/>
              </a:rPr>
              <a:t>stambenih</a:t>
            </a:r>
            <a:r>
              <a:rPr lang="en-US" sz="2000" dirty="0">
                <a:latin typeface="Verdana" panose="020B0604030504040204" pitchFamily="34" charset="0"/>
                <a:ea typeface="Verdana" panose="020B0604030504040204" pitchFamily="34" charset="0"/>
                <a:cs typeface="Verdana" panose="020B0604030504040204" pitchFamily="34" charset="0"/>
              </a:rPr>
              <a:t> do </a:t>
            </a:r>
            <a:r>
              <a:rPr lang="en-US" sz="2000" dirty="0" err="1">
                <a:latin typeface="Verdana" panose="020B0604030504040204" pitchFamily="34" charset="0"/>
                <a:ea typeface="Verdana" panose="020B0604030504040204" pitchFamily="34" charset="0"/>
                <a:cs typeface="Verdana" panose="020B0604030504040204" pitchFamily="34" charset="0"/>
              </a:rPr>
              <a:t>industrijskih</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rešenja</a:t>
            </a:r>
            <a:r>
              <a:rPr lang="en-US" sz="2000" dirty="0">
                <a:latin typeface="Verdana" panose="020B0604030504040204" pitchFamily="34" charset="0"/>
                <a:ea typeface="Verdana" panose="020B0604030504040204" pitchFamily="34" charset="0"/>
                <a:cs typeface="Verdana" panose="020B0604030504040204" pitchFamily="34" charset="0"/>
              </a:rPr>
              <a:t> do 1500V DC</a:t>
            </a:r>
            <a:endParaRPr sz="2000" dirty="0">
              <a:latin typeface="Verdana" panose="020B0604030504040204" pitchFamily="34" charset="0"/>
              <a:ea typeface="Verdana" panose="020B0604030504040204" pitchFamily="34" charset="0"/>
              <a:cs typeface="Verdana" panose="020B0604030504040204" pitchFamily="34" charset="0"/>
            </a:endParaRPr>
          </a:p>
          <a:p>
            <a:pPr>
              <a:lnSpc>
                <a:spcPct val="115000"/>
              </a:lnSpc>
            </a:pPr>
            <a:endParaRPr sz="2000" dirty="0">
              <a:latin typeface="Verdana" panose="020B0604030504040204" pitchFamily="34" charset="0"/>
              <a:ea typeface="Verdana" panose="020B0604030504040204" pitchFamily="34" charset="0"/>
              <a:cs typeface="Verdana" panose="020B0604030504040204" pitchFamily="34" charset="0"/>
            </a:endParaRPr>
          </a:p>
          <a:p>
            <a:pPr marL="304838" indent="-194758">
              <a:lnSpc>
                <a:spcPct val="115000"/>
              </a:lnSpc>
              <a:buSzPts val="1400"/>
              <a:buChar char="●"/>
            </a:pPr>
            <a:r>
              <a:rPr lang="en-US" sz="2000" dirty="0" err="1">
                <a:latin typeface="Verdana" panose="020B0604030504040204" pitchFamily="34" charset="0"/>
                <a:ea typeface="Verdana" panose="020B0604030504040204" pitchFamily="34" charset="0"/>
                <a:cs typeface="Verdana" panose="020B0604030504040204" pitchFamily="34" charset="0"/>
              </a:rPr>
              <a:t>Specijalni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osigurači</a:t>
            </a:r>
            <a:r>
              <a:rPr lang="en-US" sz="2000" dirty="0">
                <a:latin typeface="Verdana" panose="020B0604030504040204" pitchFamily="34" charset="0"/>
                <a:ea typeface="Verdana" panose="020B0604030504040204" pitchFamily="34" charset="0"/>
                <a:cs typeface="Verdana" panose="020B0604030504040204" pitchFamily="34" charset="0"/>
              </a:rPr>
              <a:t> za </a:t>
            </a:r>
            <a:r>
              <a:rPr lang="en-US" sz="2000" dirty="0" err="1">
                <a:latin typeface="Verdana" panose="020B0604030504040204" pitchFamily="34" charset="0"/>
                <a:ea typeface="Verdana" panose="020B0604030504040204" pitchFamily="34" charset="0"/>
                <a:cs typeface="Verdana" panose="020B0604030504040204" pitchFamily="34" charset="0"/>
              </a:rPr>
              <a:t>zaštitu</a:t>
            </a:r>
            <a:r>
              <a:rPr lang="en-US" sz="2000" dirty="0">
                <a:latin typeface="Verdana" panose="020B0604030504040204" pitchFamily="34" charset="0"/>
                <a:ea typeface="Verdana" panose="020B0604030504040204" pitchFamily="34" charset="0"/>
                <a:cs typeface="Verdana" panose="020B0604030504040204" pitchFamily="34" charset="0"/>
              </a:rPr>
              <a:t> Sistema za </a:t>
            </a:r>
            <a:r>
              <a:rPr lang="en-US" sz="2000" dirty="0" err="1">
                <a:latin typeface="Verdana" panose="020B0604030504040204" pitchFamily="34" charset="0"/>
                <a:ea typeface="Verdana" panose="020B0604030504040204" pitchFamily="34" charset="0"/>
                <a:cs typeface="Verdana" panose="020B0604030504040204" pitchFamily="34" charset="0"/>
              </a:rPr>
              <a:t>skladištenje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i</a:t>
            </a:r>
            <a:r>
              <a:rPr lang="en-US" sz="2000" dirty="0">
                <a:latin typeface="Verdana" panose="020B0604030504040204" pitchFamily="34" charset="0"/>
                <a:ea typeface="Verdana" panose="020B0604030504040204" pitchFamily="34" charset="0"/>
                <a:cs typeface="Verdana" panose="020B0604030504040204" pitchFamily="34" charset="0"/>
              </a:rPr>
              <a:t> e-</a:t>
            </a:r>
            <a:r>
              <a:rPr lang="en-US" sz="2000" dirty="0" err="1">
                <a:latin typeface="Verdana" panose="020B0604030504040204" pitchFamily="34" charset="0"/>
                <a:ea typeface="Verdana" panose="020B0604030504040204" pitchFamily="34" charset="0"/>
                <a:cs typeface="Verdana" panose="020B0604030504040204" pitchFamily="34" charset="0"/>
              </a:rPr>
              <a:t>mobilnost</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304838" indent="-194758">
              <a:lnSpc>
                <a:spcPct val="115000"/>
              </a:lnSpc>
              <a:buSzPts val="1400"/>
              <a:buChar char="●"/>
            </a:pPr>
            <a:endParaRPr sz="2000" dirty="0">
              <a:latin typeface="Verdana" panose="020B0604030504040204" pitchFamily="34" charset="0"/>
              <a:ea typeface="Verdana" panose="020B0604030504040204" pitchFamily="34" charset="0"/>
              <a:cs typeface="Verdana" panose="020B0604030504040204" pitchFamily="34" charset="0"/>
            </a:endParaRPr>
          </a:p>
          <a:p>
            <a:pPr marL="304838" indent="-194758">
              <a:lnSpc>
                <a:spcPct val="115000"/>
              </a:lnSpc>
              <a:buSzPts val="1400"/>
              <a:buChar char="●"/>
            </a:pPr>
            <a:r>
              <a:rPr lang="en-US" sz="2000" dirty="0" err="1">
                <a:latin typeface="Verdana" panose="020B0604030504040204" pitchFamily="34" charset="0"/>
                <a:ea typeface="Verdana" panose="020B0604030504040204" pitchFamily="34" charset="0"/>
                <a:cs typeface="Verdana" panose="020B0604030504040204" pitchFamily="34" charset="0"/>
              </a:rPr>
              <a:t>Energetsja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efikasnost</a:t>
            </a:r>
            <a:r>
              <a:rPr lang="en-US" sz="2000" dirty="0">
                <a:latin typeface="Verdana" panose="020B0604030504040204" pitchFamily="34" charset="0"/>
                <a:ea typeface="Verdana" panose="020B0604030504040204" pitchFamily="34" charset="0"/>
                <a:cs typeface="Verdana" panose="020B0604030504040204" pitchFamily="34" charset="0"/>
              </a:rPr>
              <a:t> u </a:t>
            </a:r>
            <a:r>
              <a:rPr lang="en-US" sz="2000" dirty="0" err="1">
                <a:latin typeface="Verdana" panose="020B0604030504040204" pitchFamily="34" charset="0"/>
                <a:ea typeface="Verdana" panose="020B0604030504040204" pitchFamily="34" charset="0"/>
                <a:cs typeface="Verdana" panose="020B0604030504040204" pitchFamily="34" charset="0"/>
              </a:rPr>
              <a:t>pogledu</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smanjenja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disipacije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energije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kao</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osnova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smanjenja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potrošnje</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304838" indent="-194758">
              <a:lnSpc>
                <a:spcPct val="115000"/>
              </a:lnSpc>
              <a:buSzPts val="1400"/>
              <a:buChar char="●"/>
            </a:pPr>
            <a:endParaRPr sz="2000" dirty="0">
              <a:latin typeface="Verdana" panose="020B0604030504040204" pitchFamily="34" charset="0"/>
              <a:ea typeface="Verdana" panose="020B0604030504040204" pitchFamily="34" charset="0"/>
              <a:cs typeface="Verdana" panose="020B0604030504040204" pitchFamily="34" charset="0"/>
            </a:endParaRPr>
          </a:p>
          <a:p>
            <a:pPr marL="304838" indent="-194758">
              <a:lnSpc>
                <a:spcPct val="115000"/>
              </a:lnSpc>
              <a:buSzPts val="1400"/>
              <a:buChar char="●"/>
            </a:pPr>
            <a:r>
              <a:rPr lang="en-US" sz="2000" dirty="0" err="1">
                <a:latin typeface="Verdana" panose="020B0604030504040204" pitchFamily="34" charset="0"/>
                <a:ea typeface="Verdana" panose="020B0604030504040204" pitchFamily="34" charset="0"/>
                <a:cs typeface="Verdana" panose="020B0604030504040204" pitchFamily="34" charset="0"/>
              </a:rPr>
              <a:t>Pametne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instalacije</a:t>
            </a:r>
            <a:br>
              <a:rPr lang="en-US" sz="2000" dirty="0">
                <a:latin typeface="Verdana" panose="020B0604030504040204" pitchFamily="34" charset="0"/>
                <a:ea typeface="Verdana" panose="020B0604030504040204" pitchFamily="34" charset="0"/>
                <a:cs typeface="Verdana" panose="020B0604030504040204" pitchFamily="34" charset="0"/>
              </a:rPr>
            </a:br>
            <a:endParaRPr sz="20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16" name="Picture 15">
            <a:extLst>
              <a:ext uri="{FF2B5EF4-FFF2-40B4-BE49-F238E27FC236}">
                <a16:creationId xmlns:a16="http://schemas.microsoft.com/office/drawing/2014/main" id="{D035D73D-2289-8549-A644-31C5FCA86297}"/>
              </a:ext>
            </a:extLst>
          </p:cNvPr>
          <p:cNvPicPr>
            <a:picLocks noChangeAspect="1"/>
          </p:cNvPicPr>
          <p:nvPr/>
        </p:nvPicPr>
        <p:blipFill>
          <a:blip r:embed="rId3"/>
          <a:stretch>
            <a:fillRect/>
          </a:stretch>
        </p:blipFill>
        <p:spPr>
          <a:xfrm rot="10800000">
            <a:off x="-55639" y="-19561"/>
            <a:ext cx="5478539" cy="3653543"/>
          </a:xfrm>
          <a:prstGeom prst="rect">
            <a:avLst/>
          </a:prstGeom>
        </p:spPr>
      </p:pic>
      <p:grpSp>
        <p:nvGrpSpPr>
          <p:cNvPr id="728" name="Google Shape;728;p46"/>
          <p:cNvGrpSpPr/>
          <p:nvPr/>
        </p:nvGrpSpPr>
        <p:grpSpPr>
          <a:xfrm>
            <a:off x="672033" y="4024403"/>
            <a:ext cx="5452446" cy="139214"/>
            <a:chOff x="341475" y="3292387"/>
            <a:chExt cx="4088935" cy="104400"/>
          </a:xfrm>
        </p:grpSpPr>
        <p:cxnSp>
          <p:nvCxnSpPr>
            <p:cNvPr id="729" name="Google Shape;729;p46"/>
            <p:cNvCxnSpPr/>
            <p:nvPr/>
          </p:nvCxnSpPr>
          <p:spPr>
            <a:xfrm>
              <a:off x="341475" y="3344532"/>
              <a:ext cx="4029300" cy="0"/>
            </a:xfrm>
            <a:prstGeom prst="straightConnector1">
              <a:avLst/>
            </a:prstGeom>
            <a:noFill/>
            <a:ln w="12700" cap="flat" cmpd="sng">
              <a:solidFill>
                <a:srgbClr val="B51066"/>
              </a:solidFill>
              <a:prstDash val="solid"/>
              <a:miter lim="800000"/>
              <a:headEnd type="none" w="sm" len="sm"/>
              <a:tailEnd type="none" w="sm" len="sm"/>
            </a:ln>
          </p:spPr>
        </p:cxnSp>
        <p:sp>
          <p:nvSpPr>
            <p:cNvPr id="730" name="Google Shape;730;p46"/>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731" name="Google Shape;731;p46"/>
          <p:cNvSpPr txBox="1"/>
          <p:nvPr/>
        </p:nvSpPr>
        <p:spPr>
          <a:xfrm>
            <a:off x="788477" y="1855201"/>
            <a:ext cx="7280311" cy="2591053"/>
          </a:xfrm>
          <a:prstGeom prst="rect">
            <a:avLst/>
          </a:prstGeom>
          <a:noFill/>
          <a:ln>
            <a:noFill/>
          </a:ln>
        </p:spPr>
        <p:txBody>
          <a:bodyPr spcFirstLastPara="1" wrap="square" lIns="121912" tIns="121912" rIns="121912" bIns="121912" anchor="t" anchorCtr="0">
            <a:noAutofit/>
          </a:bodyPr>
          <a:lstStyle/>
          <a:p>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Budućnost</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je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zelena</a:t>
            </a:r>
            <a:endParaRPr sz="6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732" name="Google Shape;732;p46"/>
          <p:cNvSpPr txBox="1"/>
          <p:nvPr/>
        </p:nvSpPr>
        <p:spPr>
          <a:xfrm>
            <a:off x="978977" y="4465653"/>
            <a:ext cx="5336002" cy="4849674"/>
          </a:xfrm>
          <a:prstGeom prst="rect">
            <a:avLst/>
          </a:prstGeom>
          <a:noFill/>
          <a:ln>
            <a:noFill/>
          </a:ln>
        </p:spPr>
        <p:txBody>
          <a:bodyPr spcFirstLastPara="1" wrap="square" lIns="121912" tIns="60939" rIns="121912" bIns="60939" anchor="t" anchorCtr="0">
            <a:noAutofit/>
          </a:bodyPr>
          <a:lstStyle/>
          <a:p>
            <a:pPr marL="457200" indent="-457200">
              <a:lnSpc>
                <a:spcPct val="115000"/>
              </a:lnSpc>
              <a:buClr>
                <a:schemeClr val="dk1"/>
              </a:buClr>
              <a:buFont typeface="Arial" panose="020B0604020202020204" pitchFamily="34" charset="0"/>
              <a:buChar char="•"/>
            </a:pP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Pioniri</a:t>
            </a:r>
            <a:r>
              <a:rPr lang="en-US" sz="2200" dirty="0">
                <a:solidFill>
                  <a:srgbClr val="B51066"/>
                </a:solidFill>
                <a:latin typeface="Verdana" panose="020B0604030504040204" pitchFamily="34" charset="0"/>
                <a:ea typeface="Verdana" panose="020B0604030504040204" pitchFamily="34" charset="0"/>
                <a:cs typeface="Verdana" panose="020B0604030504040204" pitchFamily="34" charset="0"/>
              </a:rPr>
              <a:t> u </a:t>
            </a: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oblasti</a:t>
            </a:r>
            <a:r>
              <a:rPr lang="en-US" sz="22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zaštite</a:t>
            </a:r>
            <a:r>
              <a:rPr lang="en-US" sz="22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fotonaponskih</a:t>
            </a:r>
            <a:r>
              <a:rPr lang="en-US" sz="22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sistema</a:t>
            </a:r>
            <a:br>
              <a:rPr lang="en-US" sz="2000" dirty="0">
                <a:solidFill>
                  <a:srgbClr val="B51066"/>
                </a:solidFill>
                <a:latin typeface="Verdana" panose="020B0604030504040204" pitchFamily="34" charset="0"/>
                <a:ea typeface="Verdana" panose="020B0604030504040204" pitchFamily="34" charset="0"/>
                <a:cs typeface="Verdana" panose="020B0604030504040204" pitchFamily="34" charset="0"/>
              </a:rPr>
            </a:br>
            <a:endParaRPr sz="800" dirty="0">
              <a:solidFill>
                <a:srgbClr val="B51066"/>
              </a:solidFill>
              <a:latin typeface="Verdana" panose="020B0604030504040204" pitchFamily="34" charset="0"/>
              <a:ea typeface="Verdana" panose="020B0604030504040204" pitchFamily="34" charset="0"/>
              <a:cs typeface="Verdana" panose="020B0604030504040204" pitchFamily="34" charset="0"/>
            </a:endParaRPr>
          </a:p>
          <a:p>
            <a:pPr marL="457200" indent="-457200">
              <a:lnSpc>
                <a:spcPct val="115000"/>
              </a:lnSpc>
              <a:buClr>
                <a:schemeClr val="dk1"/>
              </a:buClr>
              <a:buFont typeface="Arial" panose="020B0604020202020204" pitchFamily="34" charset="0"/>
              <a:buChar char="•"/>
            </a:pP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Zaštita</a:t>
            </a:r>
            <a:r>
              <a:rPr lang="en-US" sz="2200"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baterija</a:t>
            </a:r>
            <a:r>
              <a:rPr lang="en-US" sz="2200" dirty="0">
                <a:solidFill>
                  <a:srgbClr val="B51066"/>
                </a:solidFill>
                <a:latin typeface="Verdana" panose="020B0604030504040204" pitchFamily="34" charset="0"/>
                <a:ea typeface="Verdana" panose="020B0604030504040204" pitchFamily="34" charset="0"/>
                <a:cs typeface="Verdana" panose="020B0604030504040204" pitchFamily="34" charset="0"/>
              </a:rPr>
              <a:t> za </a:t>
            </a: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skladištenje</a:t>
            </a:r>
            <a:br>
              <a:rPr lang="en-US" sz="2000" dirty="0">
                <a:solidFill>
                  <a:srgbClr val="B51066"/>
                </a:solidFill>
                <a:latin typeface="Verdana" panose="020B0604030504040204" pitchFamily="34" charset="0"/>
                <a:ea typeface="Verdana" panose="020B0604030504040204" pitchFamily="34" charset="0"/>
                <a:cs typeface="Verdana" panose="020B0604030504040204" pitchFamily="34" charset="0"/>
              </a:rPr>
            </a:br>
            <a:endParaRPr sz="800" dirty="0">
              <a:solidFill>
                <a:srgbClr val="B51066"/>
              </a:solidFill>
              <a:latin typeface="Verdana" panose="020B0604030504040204" pitchFamily="34" charset="0"/>
              <a:ea typeface="Verdana" panose="020B0604030504040204" pitchFamily="34" charset="0"/>
              <a:cs typeface="Verdana" panose="020B0604030504040204" pitchFamily="34" charset="0"/>
            </a:endParaRPr>
          </a:p>
          <a:p>
            <a:pPr marL="457200" indent="-457200">
              <a:lnSpc>
                <a:spcPct val="115000"/>
              </a:lnSpc>
              <a:buClr>
                <a:schemeClr val="dk1"/>
              </a:buClr>
              <a:buFont typeface="Arial" panose="020B0604020202020204" pitchFamily="34" charset="0"/>
              <a:buChar char="•"/>
            </a:pP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Zaštita</a:t>
            </a:r>
            <a:r>
              <a:rPr lang="en-US" sz="2200" dirty="0">
                <a:solidFill>
                  <a:srgbClr val="B51066"/>
                </a:solidFill>
                <a:latin typeface="Verdana" panose="020B0604030504040204" pitchFamily="34" charset="0"/>
                <a:ea typeface="Verdana" panose="020B0604030504040204" pitchFamily="34" charset="0"/>
                <a:cs typeface="Verdana" panose="020B0604030504040204" pitchFamily="34" charset="0"/>
              </a:rPr>
              <a:t> PV </a:t>
            </a: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pretvarača</a:t>
            </a:r>
            <a:br>
              <a:rPr lang="en-US" sz="2000" dirty="0">
                <a:solidFill>
                  <a:srgbClr val="B51066"/>
                </a:solidFill>
                <a:latin typeface="Verdana" panose="020B0604030504040204" pitchFamily="34" charset="0"/>
                <a:ea typeface="Verdana" panose="020B0604030504040204" pitchFamily="34" charset="0"/>
                <a:cs typeface="Verdana" panose="020B0604030504040204" pitchFamily="34" charset="0"/>
              </a:rPr>
            </a:br>
            <a:endParaRPr sz="800" dirty="0">
              <a:solidFill>
                <a:srgbClr val="B51066"/>
              </a:solidFill>
              <a:latin typeface="Verdana" panose="020B0604030504040204" pitchFamily="34" charset="0"/>
              <a:ea typeface="Verdana" panose="020B0604030504040204" pitchFamily="34" charset="0"/>
              <a:cs typeface="Verdana" panose="020B0604030504040204" pitchFamily="34" charset="0"/>
            </a:endParaRPr>
          </a:p>
          <a:p>
            <a:pPr marL="457200" indent="-457200">
              <a:lnSpc>
                <a:spcPct val="115000"/>
              </a:lnSpc>
              <a:buClr>
                <a:schemeClr val="dk1"/>
              </a:buClr>
              <a:buFont typeface="Arial" panose="020B0604020202020204" pitchFamily="34" charset="0"/>
              <a:buChar char="•"/>
            </a:pPr>
            <a:r>
              <a:rPr lang="en-US" sz="2200" dirty="0">
                <a:solidFill>
                  <a:srgbClr val="B51066"/>
                </a:solidFill>
                <a:latin typeface="Verdana" panose="020B0604030504040204" pitchFamily="34" charset="0"/>
                <a:ea typeface="Verdana" panose="020B0604030504040204" pitchFamily="34" charset="0"/>
                <a:cs typeface="Verdana" panose="020B0604030504040204" pitchFamily="34" charset="0"/>
              </a:rPr>
              <a:t>E-mobility </a:t>
            </a:r>
            <a:br>
              <a:rPr lang="en-US" sz="2000" dirty="0">
                <a:solidFill>
                  <a:srgbClr val="B51066"/>
                </a:solidFill>
                <a:latin typeface="Verdana" panose="020B0604030504040204" pitchFamily="34" charset="0"/>
                <a:ea typeface="Verdana" panose="020B0604030504040204" pitchFamily="34" charset="0"/>
                <a:cs typeface="Verdana" panose="020B0604030504040204" pitchFamily="34" charset="0"/>
              </a:rPr>
            </a:br>
            <a:endParaRPr sz="800" dirty="0">
              <a:solidFill>
                <a:srgbClr val="B51066"/>
              </a:solidFill>
              <a:latin typeface="Verdana" panose="020B0604030504040204" pitchFamily="34" charset="0"/>
              <a:ea typeface="Verdana" panose="020B0604030504040204" pitchFamily="34" charset="0"/>
              <a:cs typeface="Verdana" panose="020B0604030504040204" pitchFamily="34" charset="0"/>
            </a:endParaRPr>
          </a:p>
          <a:p>
            <a:pPr marL="457200" indent="-457200">
              <a:lnSpc>
                <a:spcPct val="115000"/>
              </a:lnSpc>
              <a:buClr>
                <a:schemeClr val="dk1"/>
              </a:buClr>
              <a:buFont typeface="Arial" panose="020B0604020202020204" pitchFamily="34" charset="0"/>
              <a:buChar char="•"/>
            </a:pP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Zašita</a:t>
            </a:r>
            <a:r>
              <a:rPr lang="en-US" sz="2200" dirty="0">
                <a:solidFill>
                  <a:srgbClr val="B51066"/>
                </a:solidFill>
                <a:latin typeface="Verdana" panose="020B0604030504040204" pitchFamily="34" charset="0"/>
                <a:ea typeface="Verdana" panose="020B0604030504040204" pitchFamily="34" charset="0"/>
                <a:cs typeface="Verdana" panose="020B0604030504040204" pitchFamily="34" charset="0"/>
              </a:rPr>
              <a:t> za </a:t>
            </a:r>
            <a:r>
              <a:rPr lang="en-US" sz="2200" dirty="0" err="1">
                <a:solidFill>
                  <a:srgbClr val="B51066"/>
                </a:solidFill>
                <a:latin typeface="Verdana" panose="020B0604030504040204" pitchFamily="34" charset="0"/>
                <a:ea typeface="Verdana" panose="020B0604030504040204" pitchFamily="34" charset="0"/>
                <a:cs typeface="Verdana" panose="020B0604030504040204" pitchFamily="34" charset="0"/>
              </a:rPr>
              <a:t>vetrogeneratore</a:t>
            </a:r>
            <a:br>
              <a:rPr lang="en-US" sz="2200" dirty="0">
                <a:solidFill>
                  <a:srgbClr val="B51066"/>
                </a:solidFill>
                <a:latin typeface="Verdana" panose="020B0604030504040204" pitchFamily="34" charset="0"/>
                <a:ea typeface="Verdana" panose="020B0604030504040204" pitchFamily="34" charset="0"/>
                <a:cs typeface="Verdana" panose="020B0604030504040204" pitchFamily="34" charset="0"/>
              </a:rPr>
            </a:br>
            <a:endParaRPr lang="en-US" sz="1000"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grpSp>
        <p:nvGrpSpPr>
          <p:cNvPr id="733" name="Google Shape;733;p46"/>
          <p:cNvGrpSpPr/>
          <p:nvPr/>
        </p:nvGrpSpPr>
        <p:grpSpPr>
          <a:xfrm>
            <a:off x="6589756" y="2013028"/>
            <a:ext cx="9533034" cy="5945943"/>
            <a:chOff x="3338684" y="1863341"/>
            <a:chExt cx="7149077" cy="4459022"/>
          </a:xfrm>
        </p:grpSpPr>
        <p:pic>
          <p:nvPicPr>
            <p:cNvPr id="734" name="Google Shape;734;p46"/>
            <p:cNvPicPr preferRelativeResize="0"/>
            <p:nvPr/>
          </p:nvPicPr>
          <p:blipFill rotWithShape="1">
            <a:blip r:embed="rId4">
              <a:alphaModFix/>
            </a:blip>
            <a:srcRect l="10031" r="10031"/>
            <a:stretch/>
          </p:blipFill>
          <p:spPr>
            <a:xfrm>
              <a:off x="5784061" y="1884859"/>
              <a:ext cx="2272928" cy="2134474"/>
            </a:xfrm>
            <a:prstGeom prst="rect">
              <a:avLst/>
            </a:prstGeom>
            <a:noFill/>
            <a:ln w="9525" cap="flat" cmpd="sng">
              <a:solidFill>
                <a:srgbClr val="D9D9D9"/>
              </a:solidFill>
              <a:prstDash val="solid"/>
              <a:round/>
              <a:headEnd type="none" w="sm" len="sm"/>
              <a:tailEnd type="none" w="sm" len="sm"/>
            </a:ln>
          </p:spPr>
        </p:pic>
        <p:pic>
          <p:nvPicPr>
            <p:cNvPr id="735" name="Google Shape;735;p46"/>
            <p:cNvPicPr preferRelativeResize="0"/>
            <p:nvPr/>
          </p:nvPicPr>
          <p:blipFill rotWithShape="1">
            <a:blip r:embed="rId5">
              <a:alphaModFix/>
            </a:blip>
            <a:srcRect l="12343" r="12343"/>
            <a:stretch/>
          </p:blipFill>
          <p:spPr>
            <a:xfrm>
              <a:off x="8252905" y="1884859"/>
              <a:ext cx="2234856" cy="2134473"/>
            </a:xfrm>
            <a:prstGeom prst="rect">
              <a:avLst/>
            </a:prstGeom>
            <a:noFill/>
            <a:ln w="9525" cap="flat" cmpd="sng">
              <a:solidFill>
                <a:srgbClr val="D9D9D9"/>
              </a:solidFill>
              <a:prstDash val="solid"/>
              <a:round/>
              <a:headEnd type="none" w="sm" len="sm"/>
              <a:tailEnd type="none" w="sm" len="sm"/>
            </a:ln>
          </p:spPr>
        </p:pic>
        <p:pic>
          <p:nvPicPr>
            <p:cNvPr id="736" name="Google Shape;736;p46"/>
            <p:cNvPicPr preferRelativeResize="0"/>
            <p:nvPr/>
          </p:nvPicPr>
          <p:blipFill rotWithShape="1">
            <a:blip r:embed="rId6">
              <a:alphaModFix/>
            </a:blip>
            <a:srcRect l="14551" t="7935"/>
            <a:stretch/>
          </p:blipFill>
          <p:spPr>
            <a:xfrm>
              <a:off x="5778200" y="4171325"/>
              <a:ext cx="2272951" cy="2134475"/>
            </a:xfrm>
            <a:prstGeom prst="rect">
              <a:avLst/>
            </a:prstGeom>
            <a:noFill/>
            <a:ln>
              <a:noFill/>
            </a:ln>
          </p:spPr>
        </p:pic>
        <p:pic>
          <p:nvPicPr>
            <p:cNvPr id="737" name="Google Shape;737;p46"/>
            <p:cNvPicPr preferRelativeResize="0"/>
            <p:nvPr/>
          </p:nvPicPr>
          <p:blipFill rotWithShape="1">
            <a:blip r:embed="rId7">
              <a:alphaModFix/>
            </a:blip>
            <a:srcRect l="4395" r="4404"/>
            <a:stretch/>
          </p:blipFill>
          <p:spPr>
            <a:xfrm>
              <a:off x="3366744" y="4195350"/>
              <a:ext cx="2246962" cy="2127012"/>
            </a:xfrm>
            <a:prstGeom prst="rect">
              <a:avLst/>
            </a:prstGeom>
            <a:noFill/>
            <a:ln>
              <a:noFill/>
            </a:ln>
          </p:spPr>
        </p:pic>
        <p:pic>
          <p:nvPicPr>
            <p:cNvPr id="738" name="Google Shape;738;p46"/>
            <p:cNvPicPr preferRelativeResize="0"/>
            <p:nvPr/>
          </p:nvPicPr>
          <p:blipFill>
            <a:blip r:embed="rId8">
              <a:alphaModFix/>
            </a:blip>
            <a:stretch>
              <a:fillRect/>
            </a:stretch>
          </p:blipFill>
          <p:spPr>
            <a:xfrm>
              <a:off x="3338684" y="4158385"/>
              <a:ext cx="857999" cy="832508"/>
            </a:xfrm>
            <a:prstGeom prst="rect">
              <a:avLst/>
            </a:prstGeom>
            <a:noFill/>
            <a:ln>
              <a:noFill/>
            </a:ln>
          </p:spPr>
        </p:pic>
        <p:pic>
          <p:nvPicPr>
            <p:cNvPr id="739" name="Google Shape;739;p46"/>
            <p:cNvPicPr preferRelativeResize="0"/>
            <p:nvPr/>
          </p:nvPicPr>
          <p:blipFill>
            <a:blip r:embed="rId8">
              <a:alphaModFix/>
            </a:blip>
            <a:stretch>
              <a:fillRect/>
            </a:stretch>
          </p:blipFill>
          <p:spPr>
            <a:xfrm>
              <a:off x="5760003" y="1863341"/>
              <a:ext cx="857999" cy="832508"/>
            </a:xfrm>
            <a:prstGeom prst="rect">
              <a:avLst/>
            </a:prstGeom>
            <a:noFill/>
            <a:ln>
              <a:noFill/>
            </a:ln>
          </p:spPr>
        </p:pic>
      </p:grpSp>
      <p:pic>
        <p:nvPicPr>
          <p:cNvPr id="17" name="Picture 16">
            <a:extLst>
              <a:ext uri="{FF2B5EF4-FFF2-40B4-BE49-F238E27FC236}">
                <a16:creationId xmlns:a16="http://schemas.microsoft.com/office/drawing/2014/main" id="{AE9BCCE7-C6D9-0940-BBC0-620EBD8AA4B1}"/>
              </a:ext>
            </a:extLst>
          </p:cNvPr>
          <p:cNvPicPr>
            <a:picLocks noChangeAspect="1"/>
          </p:cNvPicPr>
          <p:nvPr/>
        </p:nvPicPr>
        <p:blipFill>
          <a:blip r:embed="rId3"/>
          <a:stretch>
            <a:fillRect/>
          </a:stretch>
        </p:blipFill>
        <p:spPr>
          <a:xfrm rot="10800000" flipH="1" flipV="1">
            <a:off x="12663306" y="7748337"/>
            <a:ext cx="3642056" cy="242882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44"/>
        <p:cNvGrpSpPr/>
        <p:nvPr/>
      </p:nvGrpSpPr>
      <p:grpSpPr>
        <a:xfrm>
          <a:off x="0" y="0"/>
          <a:ext cx="0" cy="0"/>
          <a:chOff x="0" y="0"/>
          <a:chExt cx="0" cy="0"/>
        </a:xfrm>
      </p:grpSpPr>
      <p:pic>
        <p:nvPicPr>
          <p:cNvPr id="31" name="Picture 30">
            <a:extLst>
              <a:ext uri="{FF2B5EF4-FFF2-40B4-BE49-F238E27FC236}">
                <a16:creationId xmlns:a16="http://schemas.microsoft.com/office/drawing/2014/main" id="{40AB2AF9-A7AF-EE40-A65B-4AADB70349CA}"/>
              </a:ext>
            </a:extLst>
          </p:cNvPr>
          <p:cNvPicPr>
            <a:picLocks noChangeAspect="1"/>
          </p:cNvPicPr>
          <p:nvPr/>
        </p:nvPicPr>
        <p:blipFill>
          <a:blip r:embed="rId3"/>
          <a:stretch>
            <a:fillRect/>
          </a:stretch>
        </p:blipFill>
        <p:spPr>
          <a:xfrm rot="10800000">
            <a:off x="-55639" y="-19561"/>
            <a:ext cx="5478539" cy="3653543"/>
          </a:xfrm>
          <a:prstGeom prst="rect">
            <a:avLst/>
          </a:prstGeom>
        </p:spPr>
      </p:pic>
      <p:pic>
        <p:nvPicPr>
          <p:cNvPr id="746" name="Google Shape;746;p47"/>
          <p:cNvPicPr preferRelativeResize="0"/>
          <p:nvPr/>
        </p:nvPicPr>
        <p:blipFill>
          <a:blip r:embed="rId4">
            <a:alphaModFix/>
          </a:blip>
          <a:stretch>
            <a:fillRect/>
          </a:stretch>
        </p:blipFill>
        <p:spPr>
          <a:xfrm>
            <a:off x="8814580" y="707303"/>
            <a:ext cx="2419036" cy="2419036"/>
          </a:xfrm>
          <a:prstGeom prst="ellipse">
            <a:avLst/>
          </a:prstGeom>
          <a:noFill/>
          <a:ln w="9525" cap="flat" cmpd="sng">
            <a:solidFill>
              <a:srgbClr val="B01265"/>
            </a:solidFill>
            <a:prstDash val="solid"/>
            <a:round/>
            <a:headEnd type="none" w="sm" len="sm"/>
            <a:tailEnd type="none" w="sm" len="sm"/>
          </a:ln>
        </p:spPr>
      </p:pic>
      <p:grpSp>
        <p:nvGrpSpPr>
          <p:cNvPr id="747" name="Google Shape;747;p47"/>
          <p:cNvGrpSpPr/>
          <p:nvPr/>
        </p:nvGrpSpPr>
        <p:grpSpPr>
          <a:xfrm>
            <a:off x="913333" y="4141947"/>
            <a:ext cx="5452446" cy="139214"/>
            <a:chOff x="341475" y="3292387"/>
            <a:chExt cx="4088935" cy="104400"/>
          </a:xfrm>
        </p:grpSpPr>
        <p:cxnSp>
          <p:nvCxnSpPr>
            <p:cNvPr id="748" name="Google Shape;748;p47"/>
            <p:cNvCxnSpPr/>
            <p:nvPr/>
          </p:nvCxnSpPr>
          <p:spPr>
            <a:xfrm>
              <a:off x="341475" y="3344532"/>
              <a:ext cx="4029300" cy="0"/>
            </a:xfrm>
            <a:prstGeom prst="straightConnector1">
              <a:avLst/>
            </a:prstGeom>
            <a:noFill/>
            <a:ln w="12700" cap="flat" cmpd="sng">
              <a:solidFill>
                <a:srgbClr val="B51066"/>
              </a:solidFill>
              <a:prstDash val="solid"/>
              <a:miter lim="800000"/>
              <a:headEnd type="none" w="sm" len="sm"/>
              <a:tailEnd type="none" w="sm" len="sm"/>
            </a:ln>
          </p:spPr>
        </p:cxnSp>
        <p:sp>
          <p:nvSpPr>
            <p:cNvPr id="749" name="Google Shape;749;p47"/>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750" name="Google Shape;750;p47"/>
          <p:cNvSpPr txBox="1"/>
          <p:nvPr/>
        </p:nvSpPr>
        <p:spPr>
          <a:xfrm>
            <a:off x="1029777" y="1843179"/>
            <a:ext cx="7280311" cy="2591053"/>
          </a:xfrm>
          <a:prstGeom prst="rect">
            <a:avLst/>
          </a:prstGeom>
          <a:noFill/>
          <a:ln>
            <a:noFill/>
          </a:ln>
        </p:spPr>
        <p:txBody>
          <a:bodyPr spcFirstLastPara="1" wrap="square" lIns="121912" tIns="121912" rIns="121912" bIns="121912" anchor="t" anchorCtr="0">
            <a:noAutofit/>
          </a:bodyPr>
          <a:lstStyle/>
          <a:p>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Energetska</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efinasnost</a:t>
            </a:r>
            <a:endParaRPr sz="6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grpSp>
        <p:nvGrpSpPr>
          <p:cNvPr id="752" name="Google Shape;752;p47"/>
          <p:cNvGrpSpPr/>
          <p:nvPr/>
        </p:nvGrpSpPr>
        <p:grpSpPr>
          <a:xfrm rot="10800000">
            <a:off x="10674179" y="2287545"/>
            <a:ext cx="4934121" cy="139214"/>
            <a:chOff x="730181" y="3292387"/>
            <a:chExt cx="3700229" cy="104400"/>
          </a:xfrm>
        </p:grpSpPr>
        <p:cxnSp>
          <p:nvCxnSpPr>
            <p:cNvPr id="753" name="Google Shape;753;p47"/>
            <p:cNvCxnSpPr>
              <a:cxnSpLocks/>
            </p:cNvCxnSpPr>
            <p:nvPr/>
          </p:nvCxnSpPr>
          <p:spPr>
            <a:xfrm rot="10800000" flipH="1">
              <a:off x="730181" y="3344529"/>
              <a:ext cx="3640304" cy="0"/>
            </a:xfrm>
            <a:prstGeom prst="straightConnector1">
              <a:avLst/>
            </a:prstGeom>
            <a:noFill/>
            <a:ln w="12700" cap="flat" cmpd="sng">
              <a:solidFill>
                <a:srgbClr val="B51066"/>
              </a:solidFill>
              <a:prstDash val="solid"/>
              <a:miter lim="800000"/>
              <a:headEnd type="none" w="sm" len="sm"/>
              <a:tailEnd type="none" w="sm" len="sm"/>
            </a:ln>
          </p:spPr>
        </p:cxnSp>
        <p:sp>
          <p:nvSpPr>
            <p:cNvPr id="754" name="Google Shape;754;p47"/>
            <p:cNvSpPr/>
            <p:nvPr/>
          </p:nvSpPr>
          <p:spPr>
            <a:xfrm>
              <a:off x="4323610" y="3292387"/>
              <a:ext cx="1068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grpSp>
      <p:sp>
        <p:nvSpPr>
          <p:cNvPr id="755" name="Google Shape;755;p47"/>
          <p:cNvSpPr txBox="1"/>
          <p:nvPr/>
        </p:nvSpPr>
        <p:spPr>
          <a:xfrm>
            <a:off x="11200970" y="824676"/>
            <a:ext cx="4146405" cy="1702966"/>
          </a:xfrm>
          <a:prstGeom prst="rect">
            <a:avLst/>
          </a:prstGeom>
          <a:noFill/>
          <a:ln>
            <a:noFill/>
          </a:ln>
        </p:spPr>
        <p:txBody>
          <a:bodyPr spcFirstLastPara="1" wrap="square" lIns="121912" tIns="121912" rIns="121912" bIns="121912" anchor="t" anchorCtr="0">
            <a:noAutofit/>
          </a:bodyPr>
          <a:lstStyle/>
          <a:p>
            <a:pPr algn="r"/>
            <a:r>
              <a:rPr lang="en-US" sz="4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Pametne</a:t>
            </a:r>
            <a:r>
              <a:rPr lang="en-US" sz="40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4000" b="1" dirty="0" err="1">
                <a:solidFill>
                  <a:srgbClr val="B51066"/>
                </a:solidFill>
                <a:latin typeface="Verdana" panose="020B0604030504040204" pitchFamily="34" charset="0"/>
                <a:ea typeface="Verdana" panose="020B0604030504040204" pitchFamily="34" charset="0"/>
                <a:cs typeface="Verdana" panose="020B0604030504040204" pitchFamily="34" charset="0"/>
              </a:rPr>
              <a:t>instalacije</a:t>
            </a:r>
            <a:endParaRPr sz="40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756" name="Google Shape;756;p47"/>
          <p:cNvSpPr txBox="1"/>
          <p:nvPr/>
        </p:nvSpPr>
        <p:spPr>
          <a:xfrm>
            <a:off x="10546460" y="5572689"/>
            <a:ext cx="1956591" cy="594858"/>
          </a:xfrm>
          <a:prstGeom prst="rect">
            <a:avLst/>
          </a:prstGeom>
          <a:noFill/>
          <a:ln>
            <a:noFill/>
          </a:ln>
        </p:spPr>
        <p:txBody>
          <a:bodyPr spcFirstLastPara="1" wrap="square" lIns="121912" tIns="121912" rIns="121912" bIns="121912" anchor="t" anchorCtr="0">
            <a:no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EFI-P</a:t>
            </a:r>
            <a:endParaRPr sz="2000" b="1" dirty="0">
              <a:latin typeface="Verdana" panose="020B0604030504040204" pitchFamily="34" charset="0"/>
              <a:ea typeface="Verdana" panose="020B0604030504040204" pitchFamily="34" charset="0"/>
              <a:cs typeface="Verdana" panose="020B0604030504040204" pitchFamily="34" charset="0"/>
            </a:endParaRPr>
          </a:p>
        </p:txBody>
      </p:sp>
      <p:sp>
        <p:nvSpPr>
          <p:cNvPr id="757" name="Google Shape;757;p47"/>
          <p:cNvSpPr/>
          <p:nvPr/>
        </p:nvSpPr>
        <p:spPr>
          <a:xfrm>
            <a:off x="10797567" y="3679955"/>
            <a:ext cx="1426139" cy="1426139"/>
          </a:xfrm>
          <a:prstGeom prst="ellipse">
            <a:avLst/>
          </a:prstGeom>
          <a:solidFill>
            <a:srgbClr val="B40F65"/>
          </a:solidFill>
          <a:ln>
            <a:noFill/>
          </a:ln>
          <a:effectLst>
            <a:outerShdw blurRad="228600" dist="219075" dir="3420000" algn="bl" rotWithShape="0">
              <a:srgbClr val="000000">
                <a:alpha val="15000"/>
              </a:srgbClr>
            </a:outerShdw>
          </a:effectLst>
        </p:spPr>
        <p:txBody>
          <a:bodyPr spcFirstLastPara="1" wrap="square" lIns="121912" tIns="121912" rIns="121912" bIns="121912" anchor="ctr" anchorCtr="0">
            <a:noAutofit/>
          </a:bodyPr>
          <a:lstStyle/>
          <a:p>
            <a:pPr algn="ctr"/>
            <a:endParaRPr sz="2534" b="1">
              <a:solidFill>
                <a:srgbClr val="FFFFFF"/>
              </a:solidFill>
            </a:endParaRPr>
          </a:p>
          <a:p>
            <a:pPr algn="ctr"/>
            <a:endParaRPr sz="2534" b="1">
              <a:solidFill>
                <a:srgbClr val="FFFFFF"/>
              </a:solidFill>
            </a:endParaRPr>
          </a:p>
        </p:txBody>
      </p:sp>
      <p:pic>
        <p:nvPicPr>
          <p:cNvPr id="758" name="Google Shape;758;p47"/>
          <p:cNvPicPr preferRelativeResize="0"/>
          <p:nvPr/>
        </p:nvPicPr>
        <p:blipFill rotWithShape="1">
          <a:blip r:embed="rId5">
            <a:alphaModFix/>
          </a:blip>
          <a:srcRect l="21498" t="-35558" r="25222" b="-24903"/>
          <a:stretch/>
        </p:blipFill>
        <p:spPr>
          <a:xfrm>
            <a:off x="10546473" y="3159157"/>
            <a:ext cx="1426137" cy="2820087"/>
          </a:xfrm>
          <a:prstGeom prst="rect">
            <a:avLst/>
          </a:prstGeom>
          <a:noFill/>
          <a:ln>
            <a:noFill/>
          </a:ln>
        </p:spPr>
      </p:pic>
      <p:grpSp>
        <p:nvGrpSpPr>
          <p:cNvPr id="759" name="Google Shape;759;p47"/>
          <p:cNvGrpSpPr/>
          <p:nvPr/>
        </p:nvGrpSpPr>
        <p:grpSpPr>
          <a:xfrm>
            <a:off x="7514713" y="3196486"/>
            <a:ext cx="2359430" cy="2616733"/>
            <a:chOff x="4748238" y="541150"/>
            <a:chExt cx="1769400" cy="1962359"/>
          </a:xfrm>
        </p:grpSpPr>
        <p:sp>
          <p:nvSpPr>
            <p:cNvPr id="760" name="Google Shape;760;p47"/>
            <p:cNvSpPr txBox="1"/>
            <p:nvPr/>
          </p:nvSpPr>
          <p:spPr>
            <a:xfrm>
              <a:off x="4748238" y="2057409"/>
              <a:ext cx="1769400" cy="446100"/>
            </a:xfrm>
            <a:prstGeom prst="rect">
              <a:avLst/>
            </a:prstGeom>
            <a:noFill/>
            <a:ln>
              <a:noFill/>
            </a:ln>
          </p:spPr>
          <p:txBody>
            <a:bodyPr spcFirstLastPara="1" wrap="square" lIns="121912" tIns="121912" rIns="121912" bIns="121912" anchor="t" anchorCtr="0">
              <a:no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Nova </a:t>
              </a:r>
              <a:r>
                <a:rPr lang="en-US" sz="2000" b="1" dirty="0" err="1">
                  <a:latin typeface="Verdana" panose="020B0604030504040204" pitchFamily="34" charset="0"/>
                  <a:ea typeface="Verdana" panose="020B0604030504040204" pitchFamily="34" charset="0"/>
                  <a:cs typeface="Verdana" panose="020B0604030504040204" pitchFamily="34" charset="0"/>
                </a:rPr>
                <a:t>generacija</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b="1" dirty="0" err="1">
                  <a:latin typeface="Verdana" panose="020B0604030504040204" pitchFamily="34" charset="0"/>
                  <a:ea typeface="Verdana" panose="020B0604030504040204" pitchFamily="34" charset="0"/>
                  <a:cs typeface="Verdana" panose="020B0604030504040204" pitchFamily="34" charset="0"/>
                </a:rPr>
                <a:t>gG</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b="1" dirty="0" err="1">
                  <a:latin typeface="Verdana" panose="020B0604030504040204" pitchFamily="34" charset="0"/>
                  <a:ea typeface="Verdana" panose="020B0604030504040204" pitchFamily="34" charset="0"/>
                  <a:cs typeface="Verdana" panose="020B0604030504040204" pitchFamily="34" charset="0"/>
                </a:rPr>
                <a:t>osigurača</a:t>
              </a:r>
              <a:endParaRPr sz="2000" b="1" dirty="0">
                <a:latin typeface="Verdana" panose="020B0604030504040204" pitchFamily="34" charset="0"/>
                <a:ea typeface="Verdana" panose="020B0604030504040204" pitchFamily="34" charset="0"/>
                <a:cs typeface="Verdana" panose="020B0604030504040204" pitchFamily="34" charset="0"/>
              </a:endParaRPr>
            </a:p>
          </p:txBody>
        </p:sp>
        <p:sp>
          <p:nvSpPr>
            <p:cNvPr id="761" name="Google Shape;761;p47"/>
            <p:cNvSpPr/>
            <p:nvPr/>
          </p:nvSpPr>
          <p:spPr>
            <a:xfrm>
              <a:off x="5098188" y="916588"/>
              <a:ext cx="1069500" cy="1069500"/>
            </a:xfrm>
            <a:prstGeom prst="ellipse">
              <a:avLst/>
            </a:prstGeom>
            <a:solidFill>
              <a:srgbClr val="B40F65"/>
            </a:solidFill>
            <a:ln>
              <a:noFill/>
            </a:ln>
            <a:effectLst>
              <a:outerShdw blurRad="228600" dist="219075" dir="3420000" algn="bl" rotWithShape="0">
                <a:srgbClr val="000000">
                  <a:alpha val="15000"/>
                </a:srgbClr>
              </a:outerShdw>
            </a:effectLst>
          </p:spPr>
          <p:txBody>
            <a:bodyPr spcFirstLastPara="1" wrap="square" lIns="121912" tIns="121912" rIns="121912" bIns="121912" anchor="ctr" anchorCtr="0">
              <a:noAutofit/>
            </a:bodyPr>
            <a:lstStyle/>
            <a:p>
              <a:pPr algn="ctr"/>
              <a:endParaRPr sz="2000" b="1">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endParaRPr sz="2000" b="1">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762" name="Google Shape;762;p47"/>
            <p:cNvPicPr preferRelativeResize="0"/>
            <p:nvPr/>
          </p:nvPicPr>
          <p:blipFill>
            <a:blip r:embed="rId6">
              <a:alphaModFix/>
            </a:blip>
            <a:stretch>
              <a:fillRect/>
            </a:stretch>
          </p:blipFill>
          <p:spPr>
            <a:xfrm>
              <a:off x="5291625" y="541150"/>
              <a:ext cx="682649" cy="1515598"/>
            </a:xfrm>
            <a:prstGeom prst="rect">
              <a:avLst/>
            </a:prstGeom>
            <a:noFill/>
            <a:ln>
              <a:noFill/>
            </a:ln>
          </p:spPr>
        </p:pic>
      </p:grpSp>
      <p:sp>
        <p:nvSpPr>
          <p:cNvPr id="763" name="Google Shape;763;p47"/>
          <p:cNvSpPr txBox="1"/>
          <p:nvPr/>
        </p:nvSpPr>
        <p:spPr>
          <a:xfrm>
            <a:off x="1168400" y="4937782"/>
            <a:ext cx="5093037" cy="1314928"/>
          </a:xfrm>
          <a:prstGeom prst="rect">
            <a:avLst/>
          </a:prstGeom>
          <a:noFill/>
          <a:ln>
            <a:noFill/>
          </a:ln>
        </p:spPr>
        <p:txBody>
          <a:bodyPr spcFirstLastPara="1" wrap="square" lIns="121912" tIns="121912" rIns="121912" bIns="121912" anchor="t" anchorCtr="0">
            <a:noAutofit/>
          </a:bodyPr>
          <a:lstStyle/>
          <a:p>
            <a:pPr marL="101612">
              <a:buClr>
                <a:srgbClr val="434343"/>
              </a:buClr>
              <a:buSzPts val="2400"/>
            </a:pP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Mala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disipacija</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energije</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naših</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osigurača</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i</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prekidača</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omogućava</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značajno</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smanjenje</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prostora</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i</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potrošnje</a:t>
            </a:r>
            <a:r>
              <a:rPr lang="en-US" sz="2000" b="1"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b="1" dirty="0" err="1">
                <a:solidFill>
                  <a:srgbClr val="434343"/>
                </a:solidFill>
                <a:latin typeface="Verdana" panose="020B0604030504040204" pitchFamily="34" charset="0"/>
                <a:ea typeface="Verdana" panose="020B0604030504040204" pitchFamily="34" charset="0"/>
                <a:cs typeface="Verdana" panose="020B0604030504040204" pitchFamily="34" charset="0"/>
              </a:rPr>
              <a:t>energije</a:t>
            </a:r>
            <a:endParaRPr sz="2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p:txBody>
      </p:sp>
      <p:grpSp>
        <p:nvGrpSpPr>
          <p:cNvPr id="764" name="Google Shape;764;p47"/>
          <p:cNvGrpSpPr/>
          <p:nvPr/>
        </p:nvGrpSpPr>
        <p:grpSpPr>
          <a:xfrm>
            <a:off x="7683501" y="6579601"/>
            <a:ext cx="1983439" cy="2591820"/>
            <a:chOff x="7044177" y="716575"/>
            <a:chExt cx="1487434" cy="1943675"/>
          </a:xfrm>
        </p:grpSpPr>
        <p:sp>
          <p:nvSpPr>
            <p:cNvPr id="765" name="Google Shape;765;p47"/>
            <p:cNvSpPr/>
            <p:nvPr/>
          </p:nvSpPr>
          <p:spPr>
            <a:xfrm>
              <a:off x="7287613" y="946888"/>
              <a:ext cx="1069500" cy="1069500"/>
            </a:xfrm>
            <a:prstGeom prst="ellipse">
              <a:avLst/>
            </a:prstGeom>
            <a:solidFill>
              <a:srgbClr val="B40F65"/>
            </a:solidFill>
            <a:ln>
              <a:noFill/>
            </a:ln>
            <a:effectLst>
              <a:outerShdw blurRad="228600" dist="219075" dir="3420000" algn="bl" rotWithShape="0">
                <a:srgbClr val="000000">
                  <a:alpha val="15000"/>
                </a:srgbClr>
              </a:outerShdw>
            </a:effectLst>
          </p:spPr>
          <p:txBody>
            <a:bodyPr spcFirstLastPara="1" wrap="square" lIns="121912" tIns="121912" rIns="121912" bIns="121912" anchor="ctr" anchorCtr="0">
              <a:noAutofit/>
            </a:bodyPr>
            <a:lstStyle/>
            <a:p>
              <a:pPr algn="ctr"/>
              <a:endParaRPr sz="2000" b="1">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endParaRPr sz="2000" b="1">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766" name="Google Shape;766;p47"/>
            <p:cNvPicPr preferRelativeResize="0"/>
            <p:nvPr/>
          </p:nvPicPr>
          <p:blipFill>
            <a:blip r:embed="rId7">
              <a:alphaModFix/>
            </a:blip>
            <a:stretch>
              <a:fillRect/>
            </a:stretch>
          </p:blipFill>
          <p:spPr>
            <a:xfrm>
              <a:off x="7410677" y="716575"/>
              <a:ext cx="823400" cy="1453075"/>
            </a:xfrm>
            <a:prstGeom prst="rect">
              <a:avLst/>
            </a:prstGeom>
            <a:noFill/>
            <a:ln>
              <a:noFill/>
            </a:ln>
          </p:spPr>
        </p:pic>
        <p:sp>
          <p:nvSpPr>
            <p:cNvPr id="767" name="Google Shape;767;p47"/>
            <p:cNvSpPr txBox="1"/>
            <p:nvPr/>
          </p:nvSpPr>
          <p:spPr>
            <a:xfrm>
              <a:off x="7044177" y="2214150"/>
              <a:ext cx="1487434" cy="446100"/>
            </a:xfrm>
            <a:prstGeom prst="rect">
              <a:avLst/>
            </a:prstGeom>
            <a:noFill/>
            <a:ln>
              <a:noFill/>
            </a:ln>
          </p:spPr>
          <p:txBody>
            <a:bodyPr spcFirstLastPara="1" wrap="square" lIns="121912" tIns="121912" rIns="121912" bIns="121912" anchor="t" anchorCtr="0">
              <a:no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Metering fuses</a:t>
              </a:r>
              <a:endParaRPr sz="200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768" name="Google Shape;768;p47"/>
          <p:cNvGrpSpPr/>
          <p:nvPr/>
        </p:nvGrpSpPr>
        <p:grpSpPr>
          <a:xfrm>
            <a:off x="9966019" y="6671310"/>
            <a:ext cx="3117504" cy="2324327"/>
            <a:chOff x="8275275" y="1780025"/>
            <a:chExt cx="2337900" cy="1743075"/>
          </a:xfrm>
        </p:grpSpPr>
        <p:sp>
          <p:nvSpPr>
            <p:cNvPr id="769" name="Google Shape;769;p47"/>
            <p:cNvSpPr txBox="1"/>
            <p:nvPr/>
          </p:nvSpPr>
          <p:spPr>
            <a:xfrm>
              <a:off x="8275275" y="3077000"/>
              <a:ext cx="2337900" cy="446100"/>
            </a:xfrm>
            <a:prstGeom prst="rect">
              <a:avLst/>
            </a:prstGeom>
            <a:noFill/>
            <a:ln>
              <a:noFill/>
            </a:ln>
          </p:spPr>
          <p:txBody>
            <a:bodyPr spcFirstLastPara="1" wrap="square" lIns="121912" tIns="121912" rIns="121912" bIns="121912" anchor="t" anchorCtr="0">
              <a:no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RCBO </a:t>
              </a:r>
              <a:r>
                <a:rPr lang="en-US" sz="2000" b="1" dirty="0" err="1">
                  <a:latin typeface="Verdana" panose="020B0604030504040204" pitchFamily="34" charset="0"/>
                  <a:ea typeface="Verdana" panose="020B0604030504040204" pitchFamily="34" charset="0"/>
                  <a:cs typeface="Verdana" panose="020B0604030504040204" pitchFamily="34" charset="0"/>
                </a:rPr>
                <a:t>sa</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b="1" dirty="0" err="1">
                  <a:latin typeface="Verdana" panose="020B0604030504040204" pitchFamily="34" charset="0"/>
                  <a:ea typeface="Verdana" panose="020B0604030504040204" pitchFamily="34" charset="0"/>
                  <a:cs typeface="Verdana" panose="020B0604030504040204" pitchFamily="34" charset="0"/>
                </a:rPr>
                <a:t>merenjem</a:t>
              </a:r>
              <a:r>
                <a:rPr lang="en-US" sz="2000" b="1" dirty="0">
                  <a:latin typeface="Verdana" panose="020B0604030504040204" pitchFamily="34" charset="0"/>
                  <a:ea typeface="Verdana" panose="020B0604030504040204" pitchFamily="34" charset="0"/>
                  <a:cs typeface="Verdana" panose="020B0604030504040204" pitchFamily="34" charset="0"/>
                </a:rPr>
                <a:t> </a:t>
              </a:r>
              <a:r>
                <a:rPr lang="en-US" sz="2000" b="1" dirty="0" err="1">
                  <a:latin typeface="Verdana" panose="020B0604030504040204" pitchFamily="34" charset="0"/>
                  <a:ea typeface="Verdana" panose="020B0604030504040204" pitchFamily="34" charset="0"/>
                  <a:cs typeface="Verdana" panose="020B0604030504040204" pitchFamily="34" charset="0"/>
                </a:rPr>
                <a:t>potrošnje</a:t>
              </a:r>
              <a:r>
                <a:rPr lang="en-US" sz="2000" b="1" dirty="0">
                  <a:latin typeface="Verdana" panose="020B0604030504040204" pitchFamily="34" charset="0"/>
                  <a:ea typeface="Verdana" panose="020B0604030504040204" pitchFamily="34" charset="0"/>
                  <a:cs typeface="Verdana" panose="020B0604030504040204" pitchFamily="34" charset="0"/>
                </a:rPr>
                <a:t> </a:t>
              </a:r>
              <a:endParaRPr sz="2000" b="1" dirty="0">
                <a:latin typeface="Verdana" panose="020B0604030504040204" pitchFamily="34" charset="0"/>
                <a:ea typeface="Verdana" panose="020B0604030504040204" pitchFamily="34" charset="0"/>
                <a:cs typeface="Verdana" panose="020B0604030504040204" pitchFamily="34" charset="0"/>
              </a:endParaRPr>
            </a:p>
          </p:txBody>
        </p:sp>
        <p:pic>
          <p:nvPicPr>
            <p:cNvPr id="770" name="Google Shape;770;p47"/>
            <p:cNvPicPr preferRelativeResize="0"/>
            <p:nvPr/>
          </p:nvPicPr>
          <p:blipFill>
            <a:blip r:embed="rId8">
              <a:alphaModFix/>
            </a:blip>
            <a:stretch>
              <a:fillRect/>
            </a:stretch>
          </p:blipFill>
          <p:spPr>
            <a:xfrm>
              <a:off x="8943400" y="1780025"/>
              <a:ext cx="1001649" cy="1285850"/>
            </a:xfrm>
            <a:prstGeom prst="rect">
              <a:avLst/>
            </a:prstGeom>
            <a:noFill/>
            <a:ln>
              <a:noFill/>
            </a:ln>
          </p:spPr>
        </p:pic>
      </p:grpSp>
      <p:sp>
        <p:nvSpPr>
          <p:cNvPr id="771" name="Google Shape;771;p47"/>
          <p:cNvSpPr txBox="1"/>
          <p:nvPr/>
        </p:nvSpPr>
        <p:spPr>
          <a:xfrm>
            <a:off x="620424" y="6756261"/>
            <a:ext cx="5335876" cy="594858"/>
          </a:xfrm>
          <a:prstGeom prst="rect">
            <a:avLst/>
          </a:prstGeom>
          <a:noFill/>
          <a:ln>
            <a:noFill/>
          </a:ln>
        </p:spPr>
        <p:txBody>
          <a:bodyPr spcFirstLastPara="1" wrap="square" lIns="121912" tIns="60939" rIns="121912" bIns="60939" anchor="t" anchorCtr="0">
            <a:noAutofit/>
          </a:bodyPr>
          <a:lstStyle/>
          <a:p>
            <a:pPr marL="609676" indent="-524999">
              <a:buClr>
                <a:srgbClr val="B51066"/>
              </a:buClr>
              <a:buSzPts val="2600"/>
              <a:buChar char="●"/>
            </a:pP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Kontrola</a:t>
            </a:r>
            <a:r>
              <a:rPr lang="en-US" sz="2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kao</a:t>
            </a:r>
            <a:r>
              <a:rPr lang="en-US" sz="2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osnova</a:t>
            </a:r>
            <a:r>
              <a:rPr lang="en-US" sz="2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efikasnosti</a:t>
            </a:r>
            <a:endParaRPr sz="2800" dirty="0">
              <a:solidFill>
                <a:srgbClr val="434343"/>
              </a:solidFill>
              <a:latin typeface="Verdana" panose="020B0604030504040204" pitchFamily="34" charset="0"/>
              <a:ea typeface="Verdana" panose="020B0604030504040204" pitchFamily="34" charset="0"/>
              <a:cs typeface="Verdana" panose="020B0604030504040204" pitchFamily="34" charset="0"/>
            </a:endParaRPr>
          </a:p>
        </p:txBody>
      </p:sp>
      <p:sp>
        <p:nvSpPr>
          <p:cNvPr id="772" name="Google Shape;772;p47"/>
          <p:cNvSpPr txBox="1"/>
          <p:nvPr/>
        </p:nvSpPr>
        <p:spPr>
          <a:xfrm>
            <a:off x="671224" y="4406597"/>
            <a:ext cx="5746161" cy="594858"/>
          </a:xfrm>
          <a:prstGeom prst="rect">
            <a:avLst/>
          </a:prstGeom>
          <a:noFill/>
          <a:ln>
            <a:noFill/>
          </a:ln>
        </p:spPr>
        <p:txBody>
          <a:bodyPr spcFirstLastPara="1" wrap="square" lIns="121912" tIns="60939" rIns="121912" bIns="60939" anchor="t" anchorCtr="0">
            <a:noAutofit/>
          </a:bodyPr>
          <a:lstStyle/>
          <a:p>
            <a:pPr marL="609676" indent="-524999">
              <a:buClr>
                <a:srgbClr val="B51066"/>
              </a:buClr>
              <a:buSzPts val="2600"/>
              <a:buChar char="●"/>
            </a:pP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Smanjenje</a:t>
            </a:r>
            <a:r>
              <a:rPr lang="en-US" sz="2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gubitaka</a:t>
            </a:r>
            <a:endParaRPr sz="28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773" name="Google Shape;773;p47"/>
          <p:cNvSpPr txBox="1"/>
          <p:nvPr/>
        </p:nvSpPr>
        <p:spPr>
          <a:xfrm>
            <a:off x="1228625" y="7740607"/>
            <a:ext cx="4613395" cy="1164114"/>
          </a:xfrm>
          <a:prstGeom prst="rect">
            <a:avLst/>
          </a:prstGeom>
          <a:noFill/>
          <a:ln>
            <a:noFill/>
          </a:ln>
        </p:spPr>
        <p:txBody>
          <a:bodyPr spcFirstLastPara="1" wrap="square" lIns="121912" tIns="121912" rIns="121912" bIns="121912" anchor="t" anchorCtr="0">
            <a:noAutofit/>
          </a:bodyPr>
          <a:lstStyle/>
          <a:p>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Zaštitni</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uređaji</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sa</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funkcijom</a:t>
            </a:r>
            <a:r>
              <a:rPr lang="en-US" sz="2000" dirty="0">
                <a:solidFill>
                  <a:srgbClr val="434343"/>
                </a:solidFill>
                <a:latin typeface="Verdana" panose="020B0604030504040204" pitchFamily="34" charset="0"/>
                <a:ea typeface="Verdana" panose="020B0604030504040204" pitchFamily="34" charset="0"/>
                <a:cs typeface="Verdana" panose="020B0604030504040204" pitchFamily="34" charset="0"/>
              </a:rPr>
              <a:t> </a:t>
            </a:r>
            <a:r>
              <a:rPr lang="en-US" sz="2000" dirty="0" err="1">
                <a:solidFill>
                  <a:srgbClr val="434343"/>
                </a:solidFill>
                <a:latin typeface="Verdana" panose="020B0604030504040204" pitchFamily="34" charset="0"/>
                <a:ea typeface="Verdana" panose="020B0604030504040204" pitchFamily="34" charset="0"/>
                <a:cs typeface="Verdana" panose="020B0604030504040204" pitchFamily="34" charset="0"/>
              </a:rPr>
              <a:t>merenja</a:t>
            </a:r>
            <a:endParaRPr sz="2000" dirty="0">
              <a:solidFill>
                <a:srgbClr val="434343"/>
              </a:solidFill>
              <a:latin typeface="Verdana" panose="020B0604030504040204" pitchFamily="34" charset="0"/>
              <a:ea typeface="Verdana" panose="020B0604030504040204" pitchFamily="34" charset="0"/>
              <a:cs typeface="Verdana" panose="020B0604030504040204" pitchFamily="34" charset="0"/>
            </a:endParaRPr>
          </a:p>
        </p:txBody>
      </p:sp>
      <p:pic>
        <p:nvPicPr>
          <p:cNvPr id="32" name="Picture 31">
            <a:extLst>
              <a:ext uri="{FF2B5EF4-FFF2-40B4-BE49-F238E27FC236}">
                <a16:creationId xmlns:a16="http://schemas.microsoft.com/office/drawing/2014/main" id="{18BEFF7E-C4E9-B847-9C89-08844496DB12}"/>
              </a:ext>
            </a:extLst>
          </p:cNvPr>
          <p:cNvPicPr>
            <a:picLocks noChangeAspect="1"/>
          </p:cNvPicPr>
          <p:nvPr/>
        </p:nvPicPr>
        <p:blipFill>
          <a:blip r:embed="rId3"/>
          <a:stretch>
            <a:fillRect/>
          </a:stretch>
        </p:blipFill>
        <p:spPr>
          <a:xfrm rot="10800000" flipH="1" flipV="1">
            <a:off x="12663306" y="7748337"/>
            <a:ext cx="3642056" cy="242882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48" descr="Slika, ki vsebuje besede miza, oseba, notranji, kozarec&#10;&#10;Opis je samodejno ustvarjen"/>
          <p:cNvPicPr preferRelativeResize="0"/>
          <p:nvPr/>
        </p:nvPicPr>
        <p:blipFill rotWithShape="1">
          <a:blip r:embed="rId3">
            <a:alphaModFix amt="26000"/>
          </a:blip>
          <a:srcRect l="13616" t="9190" r="4058" b="45038"/>
          <a:stretch/>
        </p:blipFill>
        <p:spPr>
          <a:xfrm>
            <a:off x="2505610" y="4213213"/>
            <a:ext cx="2306625" cy="1930989"/>
          </a:xfrm>
          <a:prstGeom prst="hexagon">
            <a:avLst>
              <a:gd name="adj" fmla="val 25000"/>
              <a:gd name="vf" fmla="val 115470"/>
            </a:avLst>
          </a:prstGeom>
          <a:noFill/>
          <a:ln>
            <a:noFill/>
          </a:ln>
        </p:spPr>
      </p:pic>
      <p:pic>
        <p:nvPicPr>
          <p:cNvPr id="779" name="Google Shape;779;p48"/>
          <p:cNvPicPr preferRelativeResize="0"/>
          <p:nvPr/>
        </p:nvPicPr>
        <p:blipFill rotWithShape="1">
          <a:blip r:embed="rId4">
            <a:alphaModFix amt="30000"/>
          </a:blip>
          <a:srcRect t="12402" r="8700" b="12432"/>
          <a:stretch/>
        </p:blipFill>
        <p:spPr>
          <a:xfrm>
            <a:off x="10869496" y="4299466"/>
            <a:ext cx="2245019" cy="1874183"/>
          </a:xfrm>
          <a:prstGeom prst="hexagon">
            <a:avLst>
              <a:gd name="adj" fmla="val 25000"/>
              <a:gd name="vf" fmla="val 115470"/>
            </a:avLst>
          </a:prstGeom>
          <a:noFill/>
          <a:ln>
            <a:noFill/>
          </a:ln>
        </p:spPr>
      </p:pic>
      <p:pic>
        <p:nvPicPr>
          <p:cNvPr id="780" name="Google Shape;780;p48"/>
          <p:cNvPicPr preferRelativeResize="0"/>
          <p:nvPr/>
        </p:nvPicPr>
        <p:blipFill rotWithShape="1">
          <a:blip r:embed="rId5">
            <a:alphaModFix amt="30000"/>
          </a:blip>
          <a:srcRect t="10549" b="10549"/>
          <a:stretch/>
        </p:blipFill>
        <p:spPr>
          <a:xfrm>
            <a:off x="2581752" y="1979487"/>
            <a:ext cx="2306625" cy="1874583"/>
          </a:xfrm>
          <a:prstGeom prst="hexagon">
            <a:avLst>
              <a:gd name="adj" fmla="val 25000"/>
              <a:gd name="vf" fmla="val 115470"/>
            </a:avLst>
          </a:prstGeom>
          <a:noFill/>
          <a:ln>
            <a:noFill/>
          </a:ln>
        </p:spPr>
      </p:pic>
      <p:pic>
        <p:nvPicPr>
          <p:cNvPr id="781" name="Google Shape;781;p48"/>
          <p:cNvPicPr preferRelativeResize="0"/>
          <p:nvPr/>
        </p:nvPicPr>
        <p:blipFill rotWithShape="1">
          <a:blip r:embed="rId6">
            <a:alphaModFix amt="30000"/>
          </a:blip>
          <a:srcRect t="8968" b="8976"/>
          <a:stretch/>
        </p:blipFill>
        <p:spPr>
          <a:xfrm>
            <a:off x="10894634" y="1954957"/>
            <a:ext cx="2306625" cy="1947790"/>
          </a:xfrm>
          <a:prstGeom prst="hexagon">
            <a:avLst>
              <a:gd name="adj" fmla="val 25000"/>
              <a:gd name="vf" fmla="val 115470"/>
            </a:avLst>
          </a:prstGeom>
          <a:noFill/>
          <a:ln>
            <a:noFill/>
          </a:ln>
        </p:spPr>
      </p:pic>
      <p:pic>
        <p:nvPicPr>
          <p:cNvPr id="782" name="Google Shape;782;p48" descr="Slika, ki vsebuje besede oseba, stena, notranji, kuhinja&#10;&#10;Opis je samodejno ustvarjen"/>
          <p:cNvPicPr preferRelativeResize="0"/>
          <p:nvPr/>
        </p:nvPicPr>
        <p:blipFill rotWithShape="1">
          <a:blip r:embed="rId7">
            <a:alphaModFix amt="26000"/>
          </a:blip>
          <a:srcRect l="9587" r="14505" b="56119"/>
          <a:stretch/>
        </p:blipFill>
        <p:spPr>
          <a:xfrm>
            <a:off x="4591421" y="7678821"/>
            <a:ext cx="2306625" cy="1947790"/>
          </a:xfrm>
          <a:prstGeom prst="hexagon">
            <a:avLst>
              <a:gd name="adj" fmla="val 25000"/>
              <a:gd name="vf" fmla="val 115470"/>
            </a:avLst>
          </a:prstGeom>
          <a:noFill/>
          <a:ln>
            <a:noFill/>
          </a:ln>
        </p:spPr>
      </p:pic>
      <p:pic>
        <p:nvPicPr>
          <p:cNvPr id="783" name="Google Shape;783;p48"/>
          <p:cNvPicPr preferRelativeResize="0"/>
          <p:nvPr/>
        </p:nvPicPr>
        <p:blipFill rotWithShape="1">
          <a:blip r:embed="rId8">
            <a:alphaModFix amt="30000"/>
          </a:blip>
          <a:srcRect t="14076" r="6191" b="14069"/>
          <a:stretch/>
        </p:blipFill>
        <p:spPr>
          <a:xfrm>
            <a:off x="2505610" y="6503045"/>
            <a:ext cx="2306625" cy="1874583"/>
          </a:xfrm>
          <a:prstGeom prst="hexagon">
            <a:avLst>
              <a:gd name="adj" fmla="val 25000"/>
              <a:gd name="vf" fmla="val 115470"/>
            </a:avLst>
          </a:prstGeom>
          <a:noFill/>
          <a:ln>
            <a:noFill/>
          </a:ln>
        </p:spPr>
      </p:pic>
      <p:pic>
        <p:nvPicPr>
          <p:cNvPr id="784" name="Google Shape;784;p48"/>
          <p:cNvPicPr preferRelativeResize="0"/>
          <p:nvPr/>
        </p:nvPicPr>
        <p:blipFill rotWithShape="1">
          <a:blip r:embed="rId9">
            <a:alphaModFix amt="30000"/>
          </a:blip>
          <a:srcRect t="32591" b="-7514"/>
          <a:stretch/>
        </p:blipFill>
        <p:spPr>
          <a:xfrm>
            <a:off x="2505613" y="8607864"/>
            <a:ext cx="2145810" cy="1744170"/>
          </a:xfrm>
          <a:prstGeom prst="hexagon">
            <a:avLst>
              <a:gd name="adj" fmla="val 25000"/>
              <a:gd name="vf" fmla="val 115470"/>
            </a:avLst>
          </a:prstGeom>
          <a:noFill/>
          <a:ln>
            <a:noFill/>
          </a:ln>
        </p:spPr>
      </p:pic>
      <p:pic>
        <p:nvPicPr>
          <p:cNvPr id="785" name="Google Shape;785;p48"/>
          <p:cNvPicPr preferRelativeResize="0"/>
          <p:nvPr/>
        </p:nvPicPr>
        <p:blipFill rotWithShape="1">
          <a:blip r:embed="rId10">
            <a:alphaModFix amt="30000"/>
          </a:blip>
          <a:srcRect t="29" b="29"/>
          <a:stretch/>
        </p:blipFill>
        <p:spPr>
          <a:xfrm>
            <a:off x="8887423" y="7858370"/>
            <a:ext cx="2145810" cy="1744170"/>
          </a:xfrm>
          <a:prstGeom prst="hexagon">
            <a:avLst>
              <a:gd name="adj" fmla="val 25000"/>
              <a:gd name="vf" fmla="val 115470"/>
            </a:avLst>
          </a:prstGeom>
          <a:noFill/>
          <a:ln>
            <a:noFill/>
          </a:ln>
        </p:spPr>
      </p:pic>
      <p:pic>
        <p:nvPicPr>
          <p:cNvPr id="786" name="Google Shape;786;p48" descr="Slika, ki vsebuje besede stena, moški, oseba, notranji&#10;&#10;Opis je samodejno ustvarjen"/>
          <p:cNvPicPr preferRelativeResize="0"/>
          <p:nvPr/>
        </p:nvPicPr>
        <p:blipFill rotWithShape="1">
          <a:blip r:embed="rId11">
            <a:alphaModFix amt="26000"/>
          </a:blip>
          <a:srcRect l="7362" t="10746" r="1629" b="42993"/>
          <a:stretch/>
        </p:blipFill>
        <p:spPr>
          <a:xfrm>
            <a:off x="4703093" y="926834"/>
            <a:ext cx="2145810" cy="1744170"/>
          </a:xfrm>
          <a:prstGeom prst="hexagon">
            <a:avLst>
              <a:gd name="adj" fmla="val 25000"/>
              <a:gd name="vf" fmla="val 115470"/>
            </a:avLst>
          </a:prstGeom>
          <a:noFill/>
          <a:ln>
            <a:noFill/>
          </a:ln>
        </p:spPr>
      </p:pic>
      <p:pic>
        <p:nvPicPr>
          <p:cNvPr id="787" name="Google Shape;787;p48"/>
          <p:cNvPicPr preferRelativeResize="0"/>
          <p:nvPr/>
        </p:nvPicPr>
        <p:blipFill rotWithShape="1">
          <a:blip r:embed="rId12">
            <a:alphaModFix amt="30000"/>
          </a:blip>
          <a:srcRect t="13351" r="2238" b="121"/>
          <a:stretch/>
        </p:blipFill>
        <p:spPr>
          <a:xfrm>
            <a:off x="10894634" y="6593882"/>
            <a:ext cx="2195014" cy="1874183"/>
          </a:xfrm>
          <a:prstGeom prst="hexagon">
            <a:avLst>
              <a:gd name="adj" fmla="val 25000"/>
              <a:gd name="vf" fmla="val 115470"/>
            </a:avLst>
          </a:prstGeom>
          <a:noFill/>
          <a:ln>
            <a:noFill/>
          </a:ln>
        </p:spPr>
      </p:pic>
      <p:pic>
        <p:nvPicPr>
          <p:cNvPr id="788" name="Google Shape;788;p48"/>
          <p:cNvPicPr preferRelativeResize="0"/>
          <p:nvPr/>
        </p:nvPicPr>
        <p:blipFill rotWithShape="1">
          <a:blip r:embed="rId13">
            <a:alphaModFix amt="30000"/>
          </a:blip>
          <a:srcRect t="11066" b="11058"/>
          <a:stretch/>
        </p:blipFill>
        <p:spPr>
          <a:xfrm>
            <a:off x="12941099" y="7678837"/>
            <a:ext cx="2306625" cy="1874183"/>
          </a:xfrm>
          <a:prstGeom prst="hexagon">
            <a:avLst>
              <a:gd name="adj" fmla="val 25000"/>
              <a:gd name="vf" fmla="val 115470"/>
            </a:avLst>
          </a:prstGeom>
          <a:noFill/>
          <a:ln>
            <a:noFill/>
          </a:ln>
        </p:spPr>
      </p:pic>
      <p:pic>
        <p:nvPicPr>
          <p:cNvPr id="789" name="Google Shape;789;p48"/>
          <p:cNvPicPr preferRelativeResize="0"/>
          <p:nvPr/>
        </p:nvPicPr>
        <p:blipFill rotWithShape="1">
          <a:blip r:embed="rId14">
            <a:alphaModFix amt="30000"/>
          </a:blip>
          <a:srcRect t="14980" b="14987"/>
          <a:stretch/>
        </p:blipFill>
        <p:spPr>
          <a:xfrm>
            <a:off x="6518267" y="-340657"/>
            <a:ext cx="2459040" cy="1874583"/>
          </a:xfrm>
          <a:prstGeom prst="hexagon">
            <a:avLst>
              <a:gd name="adj" fmla="val 25000"/>
              <a:gd name="vf" fmla="val 115470"/>
            </a:avLst>
          </a:prstGeom>
          <a:noFill/>
          <a:ln>
            <a:noFill/>
          </a:ln>
        </p:spPr>
      </p:pic>
      <p:pic>
        <p:nvPicPr>
          <p:cNvPr id="790" name="Google Shape;790;p48" descr="Slika, ki vsebuje besede miza, stena, moški, notranji&#10;&#10;Opis je samodejno ustvarjen"/>
          <p:cNvPicPr preferRelativeResize="0"/>
          <p:nvPr/>
        </p:nvPicPr>
        <p:blipFill rotWithShape="1">
          <a:blip r:embed="rId15">
            <a:alphaModFix amt="26000"/>
          </a:blip>
          <a:srcRect l="17039" t="251" r="40029" b="47403"/>
          <a:stretch/>
        </p:blipFill>
        <p:spPr>
          <a:xfrm>
            <a:off x="6786254" y="8827351"/>
            <a:ext cx="2306625" cy="1874183"/>
          </a:xfrm>
          <a:prstGeom prst="hexagon">
            <a:avLst>
              <a:gd name="adj" fmla="val 25000"/>
              <a:gd name="vf" fmla="val 115470"/>
            </a:avLst>
          </a:prstGeom>
          <a:noFill/>
          <a:ln>
            <a:noFill/>
          </a:ln>
        </p:spPr>
      </p:pic>
      <p:pic>
        <p:nvPicPr>
          <p:cNvPr id="791" name="Google Shape;791;p48"/>
          <p:cNvPicPr preferRelativeResize="0"/>
          <p:nvPr/>
        </p:nvPicPr>
        <p:blipFill rotWithShape="1">
          <a:blip r:embed="rId9">
            <a:alphaModFix amt="30000"/>
          </a:blip>
          <a:srcRect t="14859" b="14852"/>
          <a:stretch/>
        </p:blipFill>
        <p:spPr>
          <a:xfrm>
            <a:off x="2429468" y="-125344"/>
            <a:ext cx="2459040" cy="1874583"/>
          </a:xfrm>
          <a:prstGeom prst="hexagon">
            <a:avLst>
              <a:gd name="adj" fmla="val 25000"/>
              <a:gd name="vf" fmla="val 115470"/>
            </a:avLst>
          </a:prstGeom>
          <a:noFill/>
          <a:ln>
            <a:noFill/>
          </a:ln>
        </p:spPr>
      </p:pic>
      <p:pic>
        <p:nvPicPr>
          <p:cNvPr id="792" name="Google Shape;792;p48"/>
          <p:cNvPicPr preferRelativeResize="0"/>
          <p:nvPr/>
        </p:nvPicPr>
        <p:blipFill rotWithShape="1">
          <a:blip r:embed="rId16">
            <a:alphaModFix amt="30000"/>
          </a:blip>
          <a:srcRect t="1380" b="1380"/>
          <a:stretch/>
        </p:blipFill>
        <p:spPr>
          <a:xfrm>
            <a:off x="326202" y="5296438"/>
            <a:ext cx="2306625" cy="1947790"/>
          </a:xfrm>
          <a:prstGeom prst="hexagon">
            <a:avLst>
              <a:gd name="adj" fmla="val 25000"/>
              <a:gd name="vf" fmla="val 115470"/>
            </a:avLst>
          </a:prstGeom>
          <a:noFill/>
          <a:ln>
            <a:noFill/>
          </a:ln>
        </p:spPr>
      </p:pic>
      <p:pic>
        <p:nvPicPr>
          <p:cNvPr id="793" name="Google Shape;793;p48"/>
          <p:cNvPicPr preferRelativeResize="0"/>
          <p:nvPr/>
        </p:nvPicPr>
        <p:blipFill rotWithShape="1">
          <a:blip r:embed="rId17">
            <a:alphaModFix amt="30000"/>
          </a:blip>
          <a:srcRect t="9416" b="6507"/>
          <a:stretch/>
        </p:blipFill>
        <p:spPr>
          <a:xfrm>
            <a:off x="12982721" y="3196432"/>
            <a:ext cx="2145810" cy="1804176"/>
          </a:xfrm>
          <a:prstGeom prst="hexagon">
            <a:avLst>
              <a:gd name="adj" fmla="val 25000"/>
              <a:gd name="vf" fmla="val 115470"/>
            </a:avLst>
          </a:prstGeom>
          <a:noFill/>
          <a:ln>
            <a:noFill/>
          </a:ln>
        </p:spPr>
      </p:pic>
      <p:pic>
        <p:nvPicPr>
          <p:cNvPr id="794" name="Google Shape;794;p48"/>
          <p:cNvPicPr preferRelativeResize="0"/>
          <p:nvPr/>
        </p:nvPicPr>
        <p:blipFill rotWithShape="1">
          <a:blip r:embed="rId18">
            <a:alphaModFix amt="30000"/>
          </a:blip>
          <a:srcRect t="12377" b="12377"/>
          <a:stretch/>
        </p:blipFill>
        <p:spPr>
          <a:xfrm>
            <a:off x="356986" y="7584956"/>
            <a:ext cx="2245019" cy="1824178"/>
          </a:xfrm>
          <a:prstGeom prst="hexagon">
            <a:avLst>
              <a:gd name="adj" fmla="val 25000"/>
              <a:gd name="vf" fmla="val 115470"/>
            </a:avLst>
          </a:prstGeom>
          <a:noFill/>
          <a:ln>
            <a:noFill/>
          </a:ln>
        </p:spPr>
      </p:pic>
      <p:pic>
        <p:nvPicPr>
          <p:cNvPr id="795" name="Google Shape;795;p48"/>
          <p:cNvPicPr preferRelativeResize="0"/>
          <p:nvPr/>
        </p:nvPicPr>
        <p:blipFill rotWithShape="1">
          <a:blip r:embed="rId19">
            <a:alphaModFix amt="30000"/>
          </a:blip>
          <a:srcRect t="14699" b="14699"/>
          <a:stretch/>
        </p:blipFill>
        <p:spPr>
          <a:xfrm>
            <a:off x="259591" y="3080794"/>
            <a:ext cx="2459040" cy="1874583"/>
          </a:xfrm>
          <a:prstGeom prst="hexagon">
            <a:avLst>
              <a:gd name="adj" fmla="val 25000"/>
              <a:gd name="vf" fmla="val 115470"/>
            </a:avLst>
          </a:prstGeom>
          <a:noFill/>
          <a:ln>
            <a:noFill/>
          </a:ln>
        </p:spPr>
      </p:pic>
      <p:pic>
        <p:nvPicPr>
          <p:cNvPr id="796" name="Google Shape;796;p48"/>
          <p:cNvPicPr preferRelativeResize="0"/>
          <p:nvPr/>
        </p:nvPicPr>
        <p:blipFill rotWithShape="1">
          <a:blip r:embed="rId14">
            <a:alphaModFix amt="29000"/>
          </a:blip>
          <a:srcRect t="11223" b="11215"/>
          <a:stretch/>
        </p:blipFill>
        <p:spPr>
          <a:xfrm>
            <a:off x="379937" y="893029"/>
            <a:ext cx="2306625" cy="1947790"/>
          </a:xfrm>
          <a:prstGeom prst="hexagon">
            <a:avLst>
              <a:gd name="adj" fmla="val 25000"/>
              <a:gd name="vf" fmla="val 115470"/>
            </a:avLst>
          </a:prstGeom>
          <a:noFill/>
          <a:ln>
            <a:noFill/>
          </a:ln>
        </p:spPr>
      </p:pic>
      <p:pic>
        <p:nvPicPr>
          <p:cNvPr id="797" name="Google Shape;797;p48"/>
          <p:cNvPicPr preferRelativeResize="0"/>
          <p:nvPr/>
        </p:nvPicPr>
        <p:blipFill rotWithShape="1">
          <a:blip r:embed="rId20">
            <a:alphaModFix amt="28000"/>
          </a:blip>
          <a:srcRect t="10222" b="10222"/>
          <a:stretch/>
        </p:blipFill>
        <p:spPr>
          <a:xfrm>
            <a:off x="12941099" y="5396626"/>
            <a:ext cx="2306625" cy="1947790"/>
          </a:xfrm>
          <a:prstGeom prst="hexagon">
            <a:avLst>
              <a:gd name="adj" fmla="val 25000"/>
              <a:gd name="vf" fmla="val 115470"/>
            </a:avLst>
          </a:prstGeom>
          <a:noFill/>
          <a:ln>
            <a:noFill/>
          </a:ln>
        </p:spPr>
      </p:pic>
      <p:pic>
        <p:nvPicPr>
          <p:cNvPr id="798" name="Google Shape;798;p48" descr="Slika, ki vsebuje besede miza, stena, moški, notranji&#10;&#10;Opis je samodejno ustvarjen"/>
          <p:cNvPicPr preferRelativeResize="0"/>
          <p:nvPr/>
        </p:nvPicPr>
        <p:blipFill rotWithShape="1">
          <a:blip r:embed="rId15">
            <a:alphaModFix amt="26000"/>
          </a:blip>
          <a:srcRect l="17039" t="251" r="40029" b="47403"/>
          <a:stretch/>
        </p:blipFill>
        <p:spPr>
          <a:xfrm>
            <a:off x="8802904" y="740577"/>
            <a:ext cx="2306625" cy="1874183"/>
          </a:xfrm>
          <a:prstGeom prst="hexagon">
            <a:avLst>
              <a:gd name="adj" fmla="val 25000"/>
              <a:gd name="vf" fmla="val 115470"/>
            </a:avLst>
          </a:prstGeom>
          <a:noFill/>
          <a:ln>
            <a:noFill/>
          </a:ln>
        </p:spPr>
      </p:pic>
      <p:pic>
        <p:nvPicPr>
          <p:cNvPr id="799" name="Google Shape;799;p48"/>
          <p:cNvPicPr preferRelativeResize="0"/>
          <p:nvPr/>
        </p:nvPicPr>
        <p:blipFill rotWithShape="1">
          <a:blip r:embed="rId5">
            <a:alphaModFix amt="30000"/>
          </a:blip>
          <a:srcRect t="10549" b="10549"/>
          <a:stretch/>
        </p:blipFill>
        <p:spPr>
          <a:xfrm>
            <a:off x="10941206" y="8888298"/>
            <a:ext cx="2306625" cy="1874583"/>
          </a:xfrm>
          <a:prstGeom prst="hexagon">
            <a:avLst>
              <a:gd name="adj" fmla="val 25000"/>
              <a:gd name="vf" fmla="val 115470"/>
            </a:avLst>
          </a:prstGeom>
          <a:noFill/>
          <a:ln>
            <a:noFill/>
          </a:ln>
        </p:spPr>
      </p:pic>
      <p:pic>
        <p:nvPicPr>
          <p:cNvPr id="800" name="Google Shape;800;p48"/>
          <p:cNvPicPr preferRelativeResize="0"/>
          <p:nvPr/>
        </p:nvPicPr>
        <p:blipFill rotWithShape="1">
          <a:blip r:embed="rId21">
            <a:alphaModFix/>
          </a:blip>
          <a:srcRect t="20825" b="23959"/>
          <a:stretch/>
        </p:blipFill>
        <p:spPr>
          <a:xfrm>
            <a:off x="5439460" y="2662518"/>
            <a:ext cx="4748823" cy="2622176"/>
          </a:xfrm>
          <a:prstGeom prst="rect">
            <a:avLst/>
          </a:prstGeom>
          <a:noFill/>
          <a:ln>
            <a:noFill/>
          </a:ln>
        </p:spPr>
      </p:pic>
      <p:sp>
        <p:nvSpPr>
          <p:cNvPr id="27" name="Google Shape;122;p21">
            <a:extLst>
              <a:ext uri="{FF2B5EF4-FFF2-40B4-BE49-F238E27FC236}">
                <a16:creationId xmlns:a16="http://schemas.microsoft.com/office/drawing/2014/main" id="{557C6388-14B7-324D-AD87-631E717843D2}"/>
              </a:ext>
            </a:extLst>
          </p:cNvPr>
          <p:cNvSpPr txBox="1"/>
          <p:nvPr/>
        </p:nvSpPr>
        <p:spPr>
          <a:xfrm>
            <a:off x="5301872" y="5338585"/>
            <a:ext cx="5227017" cy="1830179"/>
          </a:xfrm>
          <a:prstGeom prst="rect">
            <a:avLst/>
          </a:prstGeom>
          <a:noFill/>
          <a:ln>
            <a:noFill/>
          </a:ln>
        </p:spPr>
        <p:txBody>
          <a:bodyPr spcFirstLastPara="1" wrap="square" lIns="121912" tIns="121912" rIns="121912" bIns="121912" anchor="t" anchorCtr="0">
            <a:noAutofit/>
          </a:bodyPr>
          <a:lstStyle/>
          <a:p>
            <a:pPr algn="ctr"/>
            <a:r>
              <a:rPr lang="en-US" sz="4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Mi </a:t>
            </a:r>
            <a:r>
              <a:rPr lang="en-US" sz="4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mislimo</a:t>
            </a:r>
            <a:r>
              <a:rPr lang="en-US" sz="4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a:t>
            </a:r>
            <a:r>
              <a:rPr lang="en-US" sz="4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na</a:t>
            </a:r>
            <a:r>
              <a:rPr lang="en-US" sz="4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a:t>
            </a:r>
            <a:r>
              <a:rPr lang="en-US" sz="4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vašu</a:t>
            </a:r>
            <a:r>
              <a:rPr lang="en-US" sz="4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a:t>
            </a:r>
            <a:r>
              <a:rPr lang="en-US" sz="4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sigurnost</a:t>
            </a:r>
            <a:r>
              <a:rPr lang="en-US" sz="4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a:t>
            </a:r>
            <a:r>
              <a:rPr lang="en-US" sz="4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tako</a:t>
            </a:r>
            <a:r>
              <a:rPr lang="en-US" sz="4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da vi ne </a:t>
            </a:r>
            <a:r>
              <a:rPr lang="en-US" sz="4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morate</a:t>
            </a:r>
            <a:endParaRPr sz="4400" b="1" dirty="0">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8" name="Google Shape;807;p49">
            <a:extLst>
              <a:ext uri="{FF2B5EF4-FFF2-40B4-BE49-F238E27FC236}">
                <a16:creationId xmlns:a16="http://schemas.microsoft.com/office/drawing/2014/main" id="{03F30C5D-4FE6-E844-B9A6-FB8520AD353F}"/>
              </a:ext>
            </a:extLst>
          </p:cNvPr>
          <p:cNvSpPr txBox="1"/>
          <p:nvPr/>
        </p:nvSpPr>
        <p:spPr>
          <a:xfrm>
            <a:off x="11218945" y="285977"/>
            <a:ext cx="4057771" cy="1272261"/>
          </a:xfrm>
          <a:prstGeom prst="rect">
            <a:avLst/>
          </a:prstGeom>
          <a:noFill/>
          <a:ln>
            <a:noFill/>
          </a:ln>
        </p:spPr>
        <p:txBody>
          <a:bodyPr spcFirstLastPara="1" wrap="square" lIns="121912" tIns="60939" rIns="121912" bIns="60939" anchor="t" anchorCtr="0">
            <a:noAutofit/>
          </a:bodyPr>
          <a:lstStyle/>
          <a:p>
            <a:pPr algn="r"/>
            <a:r>
              <a:rPr lang="en-US" sz="1800" b="1" dirty="0">
                <a:solidFill>
                  <a:srgbClr val="B51066"/>
                </a:solidFill>
                <a:latin typeface="Verdana" panose="020B0604030504040204" pitchFamily="34" charset="0"/>
                <a:ea typeface="Verdana" panose="020B0604030504040204" pitchFamily="34" charset="0"/>
                <a:cs typeface="Verdana" panose="020B0604030504040204" pitchFamily="34" charset="0"/>
              </a:rPr>
              <a:t>ETI B doo Beograd</a:t>
            </a:r>
          </a:p>
          <a:p>
            <a:pPr algn="r"/>
            <a:r>
              <a:rPr lang="en-US" sz="1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Zvečanska</a:t>
            </a:r>
            <a:r>
              <a:rPr lang="en-US" sz="1800" b="1" dirty="0">
                <a:solidFill>
                  <a:srgbClr val="B51066"/>
                </a:solidFill>
                <a:latin typeface="Verdana" panose="020B0604030504040204" pitchFamily="34" charset="0"/>
                <a:ea typeface="Verdana" panose="020B0604030504040204" pitchFamily="34" charset="0"/>
                <a:cs typeface="Verdana" panose="020B0604030504040204" pitchFamily="34" charset="0"/>
              </a:rPr>
              <a:t> 56/17</a:t>
            </a:r>
          </a:p>
          <a:p>
            <a:pPr algn="r"/>
            <a:r>
              <a:rPr lang="en-US" sz="1800" b="1" dirty="0">
                <a:solidFill>
                  <a:srgbClr val="B51066"/>
                </a:solidFill>
                <a:latin typeface="Verdana" panose="020B0604030504040204" pitchFamily="34" charset="0"/>
                <a:ea typeface="Verdana" panose="020B0604030504040204" pitchFamily="34" charset="0"/>
                <a:cs typeface="Verdana" panose="020B0604030504040204" pitchFamily="34" charset="0"/>
                <a:hlinkClick r:id="rId22"/>
              </a:rPr>
              <a:t>www.etib.rs</a:t>
            </a:r>
            <a:endParaRPr lang="en-US" sz="18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a:p>
            <a:pPr algn="r"/>
            <a:r>
              <a:rPr lang="en-US" sz="1800" b="1" dirty="0">
                <a:solidFill>
                  <a:srgbClr val="B51066"/>
                </a:solidFill>
                <a:latin typeface="Verdana" panose="020B0604030504040204" pitchFamily="34" charset="0"/>
                <a:ea typeface="Verdana" panose="020B0604030504040204" pitchFamily="34" charset="0"/>
                <a:cs typeface="Verdana" panose="020B0604030504040204" pitchFamily="34" charset="0"/>
              </a:rPr>
              <a:t>+381 11 3691 092</a:t>
            </a:r>
          </a:p>
          <a:p>
            <a:pPr algn="r"/>
            <a:r>
              <a:rPr lang="en-US" sz="1800" b="1" dirty="0">
                <a:solidFill>
                  <a:srgbClr val="B51066"/>
                </a:solidFill>
                <a:latin typeface="Verdana" panose="020B0604030504040204" pitchFamily="34" charset="0"/>
                <a:ea typeface="Verdana" panose="020B0604030504040204" pitchFamily="34" charset="0"/>
                <a:cs typeface="Verdana" panose="020B0604030504040204" pitchFamily="34" charset="0"/>
              </a:rPr>
              <a:t>+381 65 3691 092</a:t>
            </a:r>
          </a:p>
          <a:p>
            <a:pPr algn="r"/>
            <a:r>
              <a:rPr lang="en-US" sz="1800" b="1" dirty="0">
                <a:solidFill>
                  <a:srgbClr val="B51066"/>
                </a:solidFill>
                <a:latin typeface="Verdana" panose="020B0604030504040204" pitchFamily="34" charset="0"/>
                <a:ea typeface="Verdana" panose="020B0604030504040204" pitchFamily="34" charset="0"/>
                <a:cs typeface="Verdana" panose="020B0604030504040204" pitchFamily="34" charset="0"/>
              </a:rPr>
              <a:t>E-mail: etib@etib.rs</a:t>
            </a:r>
            <a:endParaRPr lang="en-US" sz="1800"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9"/>
        </a:solidFill>
        <a:effectLst/>
      </p:bgPr>
    </p:bg>
    <p:spTree>
      <p:nvGrpSpPr>
        <p:cNvPr id="1" name="Shape 139"/>
        <p:cNvGrpSpPr/>
        <p:nvPr/>
      </p:nvGrpSpPr>
      <p:grpSpPr>
        <a:xfrm>
          <a:off x="0" y="0"/>
          <a:ext cx="0" cy="0"/>
          <a:chOff x="0" y="0"/>
          <a:chExt cx="0" cy="0"/>
        </a:xfrm>
      </p:grpSpPr>
      <p:pic>
        <p:nvPicPr>
          <p:cNvPr id="145" name="Google Shape;145;p23"/>
          <p:cNvPicPr preferRelativeResize="0"/>
          <p:nvPr/>
        </p:nvPicPr>
        <p:blipFill rotWithShape="1">
          <a:blip r:embed="rId3">
            <a:alphaModFix/>
          </a:blip>
          <a:srcRect l="19282" t="13854" r="19288" b="10145"/>
          <a:stretch/>
        </p:blipFill>
        <p:spPr>
          <a:xfrm>
            <a:off x="6776064" y="867562"/>
            <a:ext cx="3088334" cy="5903111"/>
          </a:xfrm>
          <a:prstGeom prst="rect">
            <a:avLst/>
          </a:prstGeom>
          <a:noFill/>
          <a:ln>
            <a:noFill/>
          </a:ln>
        </p:spPr>
      </p:pic>
      <p:pic>
        <p:nvPicPr>
          <p:cNvPr id="146" name="Google Shape;146;p23"/>
          <p:cNvPicPr preferRelativeResize="0"/>
          <p:nvPr/>
        </p:nvPicPr>
        <p:blipFill rotWithShape="1">
          <a:blip r:embed="rId4">
            <a:alphaModFix/>
          </a:blip>
          <a:srcRect l="9737" t="12648" r="12483" b="6222"/>
          <a:stretch/>
        </p:blipFill>
        <p:spPr>
          <a:xfrm>
            <a:off x="10074917" y="2850489"/>
            <a:ext cx="3825107" cy="5441363"/>
          </a:xfrm>
          <a:prstGeom prst="rect">
            <a:avLst/>
          </a:prstGeom>
          <a:noFill/>
          <a:ln>
            <a:noFill/>
          </a:ln>
        </p:spPr>
      </p:pic>
      <p:sp>
        <p:nvSpPr>
          <p:cNvPr id="147" name="Google Shape;147;p23"/>
          <p:cNvSpPr/>
          <p:nvPr/>
        </p:nvSpPr>
        <p:spPr>
          <a:xfrm>
            <a:off x="13144717" y="6030899"/>
            <a:ext cx="2784672" cy="2784672"/>
          </a:xfrm>
          <a:prstGeom prst="ellipse">
            <a:avLst/>
          </a:prstGeom>
          <a:solidFill>
            <a:srgbClr val="B40F65"/>
          </a:solidFill>
          <a:ln>
            <a:noFill/>
          </a:ln>
          <a:effectLst>
            <a:outerShdw blurRad="314325" dist="314325" dir="6960000" algn="bl" rotWithShape="0">
              <a:srgbClr val="000000">
                <a:alpha val="11000"/>
              </a:srgbClr>
            </a:outerShdw>
          </a:effectLst>
        </p:spPr>
        <p:txBody>
          <a:bodyPr spcFirstLastPara="1" wrap="square" lIns="121912" tIns="121912" rIns="121912" bIns="121912" anchor="ctr" anchorCtr="0">
            <a:noAutofit/>
          </a:bodyPr>
          <a:lstStyle/>
          <a:p>
            <a:pPr algn="ctr"/>
            <a:endParaRPr sz="16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endParaRPr sz="16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endParaRPr sz="16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r>
              <a:rPr lang="en-US" sz="16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Među</a:t>
            </a: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 5 </a:t>
            </a:r>
            <a:r>
              <a:rPr lang="en-US" sz="16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najvećih</a:t>
            </a: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600" b="1" dirty="0" err="1">
                <a:solidFill>
                  <a:srgbClr val="FFFFFF"/>
                </a:solidFill>
                <a:latin typeface="Verdana" panose="020B0604030504040204" pitchFamily="34" charset="0"/>
                <a:ea typeface="Verdana" panose="020B0604030504040204" pitchFamily="34" charset="0"/>
                <a:cs typeface="Verdana" panose="020B0604030504040204" pitchFamily="34" charset="0"/>
              </a:rPr>
              <a:t>svetskih</a:t>
            </a: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6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proizvođača</a:t>
            </a:r>
            <a:r>
              <a:rPr lang="en-US" sz="16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600" b="1" dirty="0" err="1">
                <a:solidFill>
                  <a:srgbClr val="FFFFFF"/>
                </a:solidFill>
                <a:latin typeface="Verdana" panose="020B0604030504040204" pitchFamily="34" charset="0"/>
                <a:ea typeface="Verdana" panose="020B0604030504040204" pitchFamily="34" charset="0"/>
                <a:cs typeface="Verdana" panose="020B0604030504040204" pitchFamily="34" charset="0"/>
              </a:rPr>
              <a:t>osigurača</a:t>
            </a:r>
            <a:endParaRPr sz="16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endParaRPr sz="16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148" name="Google Shape;148;p23"/>
          <p:cNvPicPr preferRelativeResize="0"/>
          <p:nvPr/>
        </p:nvPicPr>
        <p:blipFill rotWithShape="1">
          <a:blip r:embed="rId5">
            <a:alphaModFix/>
          </a:blip>
          <a:srcRect t="22260" b="21892"/>
          <a:stretch/>
        </p:blipFill>
        <p:spPr>
          <a:xfrm>
            <a:off x="13839987" y="6309418"/>
            <a:ext cx="1372867" cy="766742"/>
          </a:xfrm>
          <a:prstGeom prst="rect">
            <a:avLst/>
          </a:prstGeom>
          <a:noFill/>
          <a:ln>
            <a:noFill/>
          </a:ln>
        </p:spPr>
      </p:pic>
      <p:sp>
        <p:nvSpPr>
          <p:cNvPr id="149" name="Google Shape;149;p23"/>
          <p:cNvSpPr txBox="1"/>
          <p:nvPr/>
        </p:nvSpPr>
        <p:spPr>
          <a:xfrm>
            <a:off x="11353742" y="2218393"/>
            <a:ext cx="2407035" cy="510050"/>
          </a:xfrm>
          <a:prstGeom prst="rect">
            <a:avLst/>
          </a:prstGeom>
          <a:noFill/>
          <a:ln>
            <a:noFill/>
          </a:ln>
        </p:spPr>
        <p:txBody>
          <a:bodyPr spcFirstLastPara="1" wrap="square" lIns="121912" tIns="121912" rIns="121912" bIns="121912" anchor="t" anchorCtr="0">
            <a:noAutofit/>
          </a:bodyPr>
          <a:lstStyle/>
          <a:p>
            <a:endParaRPr sz="2588" b="1">
              <a:solidFill>
                <a:srgbClr val="FFFFFF"/>
              </a:solidFill>
            </a:endParaRPr>
          </a:p>
        </p:txBody>
      </p:sp>
      <p:pic>
        <p:nvPicPr>
          <p:cNvPr id="150" name="Google Shape;150;p23"/>
          <p:cNvPicPr preferRelativeResize="0"/>
          <p:nvPr/>
        </p:nvPicPr>
        <p:blipFill>
          <a:blip r:embed="rId6">
            <a:alphaModFix/>
          </a:blip>
          <a:stretch>
            <a:fillRect/>
          </a:stretch>
        </p:blipFill>
        <p:spPr>
          <a:xfrm>
            <a:off x="11130754" y="228123"/>
            <a:ext cx="4689890" cy="3158175"/>
          </a:xfrm>
          <a:prstGeom prst="rect">
            <a:avLst/>
          </a:prstGeom>
          <a:noFill/>
          <a:ln>
            <a:noFill/>
          </a:ln>
        </p:spPr>
      </p:pic>
      <p:sp>
        <p:nvSpPr>
          <p:cNvPr id="20" name="Google Shape;135;p22">
            <a:extLst>
              <a:ext uri="{FF2B5EF4-FFF2-40B4-BE49-F238E27FC236}">
                <a16:creationId xmlns:a16="http://schemas.microsoft.com/office/drawing/2014/main" id="{6ED37176-2EEC-FE4D-8C44-DDDF8A743323}"/>
              </a:ext>
            </a:extLst>
          </p:cNvPr>
          <p:cNvSpPr txBox="1"/>
          <p:nvPr/>
        </p:nvSpPr>
        <p:spPr>
          <a:xfrm>
            <a:off x="483647" y="5560546"/>
            <a:ext cx="8267807" cy="2158832"/>
          </a:xfrm>
          <a:prstGeom prst="rect">
            <a:avLst/>
          </a:prstGeom>
          <a:noFill/>
          <a:ln>
            <a:noFill/>
          </a:ln>
        </p:spPr>
        <p:txBody>
          <a:bodyPr spcFirstLastPara="1" wrap="square" lIns="121912" tIns="121912" rIns="121912" bIns="121912" anchor="t" anchorCtr="0">
            <a:noAutofit/>
          </a:bodyPr>
          <a:lstStyle/>
          <a:p>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Naše</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učešće</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u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pružanju</a:t>
            </a:r>
            <a:r>
              <a:rPr lang="en-US" sz="6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6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sigurnosti</a:t>
            </a:r>
            <a:endParaRPr lang="en-US" sz="6500" b="1" dirty="0">
              <a:latin typeface="Verdana" panose="020B0604030504040204" pitchFamily="34" charset="0"/>
              <a:ea typeface="Verdana" panose="020B0604030504040204" pitchFamily="34" charset="0"/>
              <a:cs typeface="Verdana" panose="020B0604030504040204" pitchFamily="34" charset="0"/>
              <a:sym typeface="Calibri"/>
            </a:endParaRPr>
          </a:p>
        </p:txBody>
      </p:sp>
      <p:grpSp>
        <p:nvGrpSpPr>
          <p:cNvPr id="21" name="Google Shape;141;p23">
            <a:extLst>
              <a:ext uri="{FF2B5EF4-FFF2-40B4-BE49-F238E27FC236}">
                <a16:creationId xmlns:a16="http://schemas.microsoft.com/office/drawing/2014/main" id="{81F480F0-5072-8549-AD28-CED78D35C0AC}"/>
              </a:ext>
            </a:extLst>
          </p:cNvPr>
          <p:cNvGrpSpPr/>
          <p:nvPr/>
        </p:nvGrpSpPr>
        <p:grpSpPr>
          <a:xfrm>
            <a:off x="228733" y="8627713"/>
            <a:ext cx="8306174" cy="139214"/>
            <a:chOff x="-822158" y="1183106"/>
            <a:chExt cx="6096126" cy="104400"/>
          </a:xfrm>
        </p:grpSpPr>
        <p:sp>
          <p:nvSpPr>
            <p:cNvPr id="22" name="Google Shape;142;p23">
              <a:extLst>
                <a:ext uri="{FF2B5EF4-FFF2-40B4-BE49-F238E27FC236}">
                  <a16:creationId xmlns:a16="http://schemas.microsoft.com/office/drawing/2014/main" id="{71281032-3832-264A-BF47-ED4A69146804}"/>
                </a:ext>
              </a:extLst>
            </p:cNvPr>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23" name="Google Shape;143;p23">
              <a:extLst>
                <a:ext uri="{FF2B5EF4-FFF2-40B4-BE49-F238E27FC236}">
                  <a16:creationId xmlns:a16="http://schemas.microsoft.com/office/drawing/2014/main" id="{2FAF6B92-B047-F148-A3AE-BAAFDB6D265E}"/>
                </a:ext>
              </a:extLst>
            </p:cNvPr>
            <p:cNvCxnSpPr/>
            <p:nvPr/>
          </p:nvCxnSpPr>
          <p:spPr>
            <a:xfrm>
              <a:off x="-822158" y="1235243"/>
              <a:ext cx="6043800" cy="0"/>
            </a:xfrm>
            <a:prstGeom prst="straightConnector1">
              <a:avLst/>
            </a:prstGeom>
            <a:noFill/>
            <a:ln w="12700" cap="flat" cmpd="sng">
              <a:solidFill>
                <a:srgbClr val="B51066"/>
              </a:solidFill>
              <a:prstDash val="solid"/>
              <a:miter lim="800000"/>
              <a:headEnd type="none" w="sm" len="sm"/>
              <a:tailEnd type="none" w="sm" len="sm"/>
            </a:ln>
          </p:spPr>
        </p:cxnSp>
      </p:grpSp>
      <p:pic>
        <p:nvPicPr>
          <p:cNvPr id="24" name="Picture 23">
            <a:extLst>
              <a:ext uri="{FF2B5EF4-FFF2-40B4-BE49-F238E27FC236}">
                <a16:creationId xmlns:a16="http://schemas.microsoft.com/office/drawing/2014/main" id="{C8D93C54-23FB-6D46-B824-F41E52606A77}"/>
              </a:ext>
            </a:extLst>
          </p:cNvPr>
          <p:cNvPicPr>
            <a:picLocks noChangeAspect="1"/>
          </p:cNvPicPr>
          <p:nvPr/>
        </p:nvPicPr>
        <p:blipFill>
          <a:blip r:embed="rId7"/>
          <a:stretch>
            <a:fillRect/>
          </a:stretch>
        </p:blipFill>
        <p:spPr>
          <a:xfrm rot="10800000">
            <a:off x="-55639" y="-19561"/>
            <a:ext cx="5478539" cy="365354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31" name="Picture 30">
            <a:extLst>
              <a:ext uri="{FF2B5EF4-FFF2-40B4-BE49-F238E27FC236}">
                <a16:creationId xmlns:a16="http://schemas.microsoft.com/office/drawing/2014/main" id="{C07F849B-15E0-F946-9660-2BA70A9E4D2E}"/>
              </a:ext>
            </a:extLst>
          </p:cNvPr>
          <p:cNvPicPr>
            <a:picLocks noChangeAspect="1"/>
          </p:cNvPicPr>
          <p:nvPr/>
        </p:nvPicPr>
        <p:blipFill>
          <a:blip r:embed="rId3"/>
          <a:stretch>
            <a:fillRect/>
          </a:stretch>
        </p:blipFill>
        <p:spPr>
          <a:xfrm rot="10800000" flipH="1">
            <a:off x="12663306" y="-19561"/>
            <a:ext cx="3642056" cy="2428824"/>
          </a:xfrm>
          <a:prstGeom prst="rect">
            <a:avLst/>
          </a:prstGeom>
        </p:spPr>
      </p:pic>
      <p:pic>
        <p:nvPicPr>
          <p:cNvPr id="156" name="Google Shape;156;p24" descr="Slika, ki vsebuje besede miza, oseba, notranji, kozarec&#10;&#10;Opis je samodejno ustvarjen"/>
          <p:cNvPicPr preferRelativeResize="0"/>
          <p:nvPr/>
        </p:nvPicPr>
        <p:blipFill rotWithShape="1">
          <a:blip r:embed="rId4">
            <a:alphaModFix amt="26000"/>
          </a:blip>
          <a:srcRect l="13616" t="9190" r="4058" b="45038"/>
          <a:stretch/>
        </p:blipFill>
        <p:spPr>
          <a:xfrm>
            <a:off x="1991061" y="4115345"/>
            <a:ext cx="2532647" cy="2120207"/>
          </a:xfrm>
          <a:prstGeom prst="hexagon">
            <a:avLst>
              <a:gd name="adj" fmla="val 25000"/>
              <a:gd name="vf" fmla="val 115470"/>
            </a:avLst>
          </a:prstGeom>
          <a:noFill/>
          <a:ln>
            <a:noFill/>
          </a:ln>
        </p:spPr>
      </p:pic>
      <p:pic>
        <p:nvPicPr>
          <p:cNvPr id="157" name="Google Shape;157;p24"/>
          <p:cNvPicPr preferRelativeResize="0"/>
          <p:nvPr/>
        </p:nvPicPr>
        <p:blipFill rotWithShape="1">
          <a:blip r:embed="rId5">
            <a:alphaModFix amt="30000"/>
          </a:blip>
          <a:srcRect t="12402" r="8700" b="12432"/>
          <a:stretch/>
        </p:blipFill>
        <p:spPr>
          <a:xfrm>
            <a:off x="11175025" y="4210054"/>
            <a:ext cx="2465041" cy="2058201"/>
          </a:xfrm>
          <a:prstGeom prst="hexagon">
            <a:avLst>
              <a:gd name="adj" fmla="val 25000"/>
              <a:gd name="vf" fmla="val 115470"/>
            </a:avLst>
          </a:prstGeom>
          <a:noFill/>
          <a:ln>
            <a:noFill/>
          </a:ln>
        </p:spPr>
      </p:pic>
      <p:pic>
        <p:nvPicPr>
          <p:cNvPr id="158" name="Google Shape;158;p24"/>
          <p:cNvPicPr preferRelativeResize="0"/>
          <p:nvPr/>
        </p:nvPicPr>
        <p:blipFill rotWithShape="1">
          <a:blip r:embed="rId6">
            <a:alphaModFix amt="30000"/>
          </a:blip>
          <a:srcRect t="10549" b="10549"/>
          <a:stretch/>
        </p:blipFill>
        <p:spPr>
          <a:xfrm>
            <a:off x="2010872" y="1662606"/>
            <a:ext cx="2532647" cy="2058601"/>
          </a:xfrm>
          <a:prstGeom prst="hexagon">
            <a:avLst>
              <a:gd name="adj" fmla="val 25000"/>
              <a:gd name="vf" fmla="val 115470"/>
            </a:avLst>
          </a:prstGeom>
          <a:noFill/>
          <a:ln>
            <a:noFill/>
          </a:ln>
        </p:spPr>
      </p:pic>
      <p:pic>
        <p:nvPicPr>
          <p:cNvPr id="159" name="Google Shape;159;p24"/>
          <p:cNvPicPr preferRelativeResize="0"/>
          <p:nvPr/>
        </p:nvPicPr>
        <p:blipFill rotWithShape="1">
          <a:blip r:embed="rId7">
            <a:alphaModFix amt="30000"/>
          </a:blip>
          <a:srcRect t="8968" b="8976"/>
          <a:stretch/>
        </p:blipFill>
        <p:spPr>
          <a:xfrm>
            <a:off x="11202628" y="1635670"/>
            <a:ext cx="2532647" cy="2138609"/>
          </a:xfrm>
          <a:prstGeom prst="hexagon">
            <a:avLst>
              <a:gd name="adj" fmla="val 25000"/>
              <a:gd name="vf" fmla="val 115470"/>
            </a:avLst>
          </a:prstGeom>
          <a:noFill/>
          <a:ln>
            <a:noFill/>
          </a:ln>
        </p:spPr>
      </p:pic>
      <p:pic>
        <p:nvPicPr>
          <p:cNvPr id="160" name="Google Shape;160;p24" descr="Slika, ki vsebuje besede oseba, stena, notranji, kuhinja&#10;&#10;Opis je samodejno ustvarjen"/>
          <p:cNvPicPr preferRelativeResize="0"/>
          <p:nvPr/>
        </p:nvPicPr>
        <p:blipFill rotWithShape="1">
          <a:blip r:embed="rId8">
            <a:alphaModFix amt="26000"/>
          </a:blip>
          <a:srcRect l="9587" r="14505" b="56119"/>
          <a:stretch/>
        </p:blipFill>
        <p:spPr>
          <a:xfrm>
            <a:off x="4281385" y="7920750"/>
            <a:ext cx="2532647" cy="2138609"/>
          </a:xfrm>
          <a:prstGeom prst="hexagon">
            <a:avLst>
              <a:gd name="adj" fmla="val 25000"/>
              <a:gd name="vf" fmla="val 115470"/>
            </a:avLst>
          </a:prstGeom>
          <a:noFill/>
          <a:ln>
            <a:noFill/>
          </a:ln>
        </p:spPr>
      </p:pic>
      <p:pic>
        <p:nvPicPr>
          <p:cNvPr id="161" name="Google Shape;161;p24"/>
          <p:cNvPicPr preferRelativeResize="0"/>
          <p:nvPr/>
        </p:nvPicPr>
        <p:blipFill rotWithShape="1">
          <a:blip r:embed="rId9">
            <a:alphaModFix amt="30000"/>
          </a:blip>
          <a:srcRect t="14076" r="6191" b="14069"/>
          <a:stretch/>
        </p:blipFill>
        <p:spPr>
          <a:xfrm>
            <a:off x="1991061" y="6629691"/>
            <a:ext cx="2532647" cy="2058601"/>
          </a:xfrm>
          <a:prstGeom prst="hexagon">
            <a:avLst>
              <a:gd name="adj" fmla="val 25000"/>
              <a:gd name="vf" fmla="val 115470"/>
            </a:avLst>
          </a:prstGeom>
          <a:noFill/>
          <a:ln>
            <a:noFill/>
          </a:ln>
        </p:spPr>
      </p:pic>
      <p:pic>
        <p:nvPicPr>
          <p:cNvPr id="162" name="Google Shape;162;p24"/>
          <p:cNvPicPr preferRelativeResize="0"/>
          <p:nvPr/>
        </p:nvPicPr>
        <p:blipFill rotWithShape="1">
          <a:blip r:embed="rId10">
            <a:alphaModFix amt="30000"/>
          </a:blip>
          <a:srcRect t="32591" b="-7514"/>
          <a:stretch/>
        </p:blipFill>
        <p:spPr>
          <a:xfrm>
            <a:off x="1991064" y="8940883"/>
            <a:ext cx="2356230" cy="1914987"/>
          </a:xfrm>
          <a:prstGeom prst="hexagon">
            <a:avLst>
              <a:gd name="adj" fmla="val 25000"/>
              <a:gd name="vf" fmla="val 115470"/>
            </a:avLst>
          </a:prstGeom>
          <a:noFill/>
          <a:ln>
            <a:noFill/>
          </a:ln>
        </p:spPr>
      </p:pic>
      <p:pic>
        <p:nvPicPr>
          <p:cNvPr id="163" name="Google Shape;163;p24"/>
          <p:cNvPicPr preferRelativeResize="0"/>
          <p:nvPr/>
        </p:nvPicPr>
        <p:blipFill rotWithShape="1">
          <a:blip r:embed="rId11">
            <a:alphaModFix amt="30000"/>
          </a:blip>
          <a:srcRect t="29" b="29"/>
          <a:stretch/>
        </p:blipFill>
        <p:spPr>
          <a:xfrm>
            <a:off x="8998610" y="8117903"/>
            <a:ext cx="2356230" cy="1914987"/>
          </a:xfrm>
          <a:prstGeom prst="hexagon">
            <a:avLst>
              <a:gd name="adj" fmla="val 25000"/>
              <a:gd name="vf" fmla="val 115470"/>
            </a:avLst>
          </a:prstGeom>
          <a:noFill/>
          <a:ln>
            <a:noFill/>
          </a:ln>
        </p:spPr>
      </p:pic>
      <p:pic>
        <p:nvPicPr>
          <p:cNvPr id="164" name="Google Shape;164;p24" descr="Slika, ki vsebuje besede stena, moški, oseba, notranji&#10;&#10;Opis je samodejno ustvarjen"/>
          <p:cNvPicPr preferRelativeResize="0"/>
          <p:nvPr/>
        </p:nvPicPr>
        <p:blipFill rotWithShape="1">
          <a:blip r:embed="rId12">
            <a:alphaModFix amt="26000"/>
          </a:blip>
          <a:srcRect l="7362" t="10746" r="1629" b="42993"/>
          <a:stretch/>
        </p:blipFill>
        <p:spPr>
          <a:xfrm>
            <a:off x="4379194" y="495420"/>
            <a:ext cx="2344126" cy="1787406"/>
          </a:xfrm>
          <a:prstGeom prst="hexagon">
            <a:avLst>
              <a:gd name="adj" fmla="val 25000"/>
              <a:gd name="vf" fmla="val 115470"/>
            </a:avLst>
          </a:prstGeom>
          <a:noFill/>
          <a:ln>
            <a:noFill/>
          </a:ln>
        </p:spPr>
      </p:pic>
      <p:pic>
        <p:nvPicPr>
          <p:cNvPr id="165" name="Google Shape;165;p24"/>
          <p:cNvPicPr preferRelativeResize="0"/>
          <p:nvPr/>
        </p:nvPicPr>
        <p:blipFill rotWithShape="1">
          <a:blip r:embed="rId13">
            <a:alphaModFix amt="30000"/>
          </a:blip>
          <a:srcRect t="13351" r="2238" b="121"/>
          <a:stretch/>
        </p:blipFill>
        <p:spPr>
          <a:xfrm>
            <a:off x="11202628" y="6729434"/>
            <a:ext cx="2409835" cy="2058201"/>
          </a:xfrm>
          <a:prstGeom prst="hexagon">
            <a:avLst>
              <a:gd name="adj" fmla="val 25000"/>
              <a:gd name="vf" fmla="val 115470"/>
            </a:avLst>
          </a:prstGeom>
          <a:noFill/>
          <a:ln>
            <a:noFill/>
          </a:ln>
        </p:spPr>
      </p:pic>
      <p:pic>
        <p:nvPicPr>
          <p:cNvPr id="166" name="Google Shape;166;p24"/>
          <p:cNvPicPr preferRelativeResize="0"/>
          <p:nvPr/>
        </p:nvPicPr>
        <p:blipFill rotWithShape="1">
          <a:blip r:embed="rId14">
            <a:alphaModFix amt="30000"/>
          </a:blip>
          <a:srcRect t="11066" b="11058"/>
          <a:stretch/>
        </p:blipFill>
        <p:spPr>
          <a:xfrm>
            <a:off x="13449747" y="7920766"/>
            <a:ext cx="2532647" cy="2058201"/>
          </a:xfrm>
          <a:prstGeom prst="hexagon">
            <a:avLst>
              <a:gd name="adj" fmla="val 25000"/>
              <a:gd name="vf" fmla="val 115470"/>
            </a:avLst>
          </a:prstGeom>
          <a:noFill/>
          <a:ln>
            <a:noFill/>
          </a:ln>
        </p:spPr>
      </p:pic>
      <p:pic>
        <p:nvPicPr>
          <p:cNvPr id="167" name="Google Shape;167;p24"/>
          <p:cNvPicPr preferRelativeResize="0"/>
          <p:nvPr/>
        </p:nvPicPr>
        <p:blipFill rotWithShape="1">
          <a:blip r:embed="rId15">
            <a:alphaModFix amt="30000"/>
          </a:blip>
          <a:srcRect t="14980" b="14987"/>
          <a:stretch/>
        </p:blipFill>
        <p:spPr>
          <a:xfrm>
            <a:off x="6429057" y="-878509"/>
            <a:ext cx="2699864" cy="2058601"/>
          </a:xfrm>
          <a:prstGeom prst="hexagon">
            <a:avLst>
              <a:gd name="adj" fmla="val 25000"/>
              <a:gd name="vf" fmla="val 115470"/>
            </a:avLst>
          </a:prstGeom>
          <a:noFill/>
          <a:ln>
            <a:noFill/>
          </a:ln>
        </p:spPr>
      </p:pic>
      <p:pic>
        <p:nvPicPr>
          <p:cNvPr id="168" name="Google Shape;168;p24" descr="Slika, ki vsebuje besede miza, stena, moški, notranji&#10;&#10;Opis je samodejno ustvarjen"/>
          <p:cNvPicPr preferRelativeResize="0"/>
          <p:nvPr/>
        </p:nvPicPr>
        <p:blipFill rotWithShape="1">
          <a:blip r:embed="rId16">
            <a:alphaModFix amt="26000"/>
          </a:blip>
          <a:srcRect l="17039" t="251" r="40029" b="47403"/>
          <a:stretch/>
        </p:blipFill>
        <p:spPr>
          <a:xfrm>
            <a:off x="6648888" y="9245687"/>
            <a:ext cx="2532647" cy="2058201"/>
          </a:xfrm>
          <a:prstGeom prst="hexagon">
            <a:avLst>
              <a:gd name="adj" fmla="val 25000"/>
              <a:gd name="vf" fmla="val 115470"/>
            </a:avLst>
          </a:prstGeom>
          <a:noFill/>
          <a:ln>
            <a:noFill/>
          </a:ln>
        </p:spPr>
      </p:pic>
      <p:pic>
        <p:nvPicPr>
          <p:cNvPr id="169" name="Google Shape;169;p24"/>
          <p:cNvPicPr preferRelativeResize="0"/>
          <p:nvPr/>
        </p:nvPicPr>
        <p:blipFill rotWithShape="1">
          <a:blip r:embed="rId10">
            <a:alphaModFix amt="30000"/>
          </a:blip>
          <a:srcRect t="14859" b="14852"/>
          <a:stretch/>
        </p:blipFill>
        <p:spPr>
          <a:xfrm>
            <a:off x="1907453" y="-723032"/>
            <a:ext cx="2699864" cy="2058601"/>
          </a:xfrm>
          <a:prstGeom prst="hexagon">
            <a:avLst>
              <a:gd name="adj" fmla="val 25000"/>
              <a:gd name="vf" fmla="val 115470"/>
            </a:avLst>
          </a:prstGeom>
          <a:noFill/>
          <a:ln>
            <a:noFill/>
          </a:ln>
        </p:spPr>
      </p:pic>
      <p:pic>
        <p:nvPicPr>
          <p:cNvPr id="170" name="Google Shape;170;p24"/>
          <p:cNvPicPr preferRelativeResize="0"/>
          <p:nvPr/>
        </p:nvPicPr>
        <p:blipFill rotWithShape="1">
          <a:blip r:embed="rId17">
            <a:alphaModFix amt="30000"/>
          </a:blip>
          <a:srcRect t="1380" b="1380"/>
          <a:stretch/>
        </p:blipFill>
        <p:spPr>
          <a:xfrm>
            <a:off x="-402039" y="5304779"/>
            <a:ext cx="2532647" cy="2138609"/>
          </a:xfrm>
          <a:prstGeom prst="hexagon">
            <a:avLst>
              <a:gd name="adj" fmla="val 25000"/>
              <a:gd name="vf" fmla="val 115470"/>
            </a:avLst>
          </a:prstGeom>
          <a:noFill/>
          <a:ln>
            <a:noFill/>
          </a:ln>
        </p:spPr>
      </p:pic>
      <p:pic>
        <p:nvPicPr>
          <p:cNvPr id="171" name="Google Shape;171;p24"/>
          <p:cNvPicPr preferRelativeResize="0"/>
          <p:nvPr/>
        </p:nvPicPr>
        <p:blipFill rotWithShape="1">
          <a:blip r:embed="rId18">
            <a:alphaModFix amt="30000"/>
          </a:blip>
          <a:srcRect t="9416" b="6507"/>
          <a:stretch/>
        </p:blipFill>
        <p:spPr>
          <a:xfrm>
            <a:off x="13495450" y="2888974"/>
            <a:ext cx="2486943" cy="2090890"/>
          </a:xfrm>
          <a:prstGeom prst="hexagon">
            <a:avLst>
              <a:gd name="adj" fmla="val 25000"/>
              <a:gd name="vf" fmla="val 115470"/>
            </a:avLst>
          </a:prstGeom>
          <a:noFill/>
          <a:ln>
            <a:noFill/>
          </a:ln>
        </p:spPr>
      </p:pic>
      <p:pic>
        <p:nvPicPr>
          <p:cNvPr id="172" name="Google Shape;172;p24"/>
          <p:cNvPicPr preferRelativeResize="0"/>
          <p:nvPr/>
        </p:nvPicPr>
        <p:blipFill rotWithShape="1">
          <a:blip r:embed="rId19">
            <a:alphaModFix amt="30000"/>
          </a:blip>
          <a:srcRect t="12377" b="12377"/>
          <a:stretch/>
        </p:blipFill>
        <p:spPr>
          <a:xfrm>
            <a:off x="-368236" y="7817681"/>
            <a:ext cx="2465041" cy="2003396"/>
          </a:xfrm>
          <a:prstGeom prst="hexagon">
            <a:avLst>
              <a:gd name="adj" fmla="val 25000"/>
              <a:gd name="vf" fmla="val 115470"/>
            </a:avLst>
          </a:prstGeom>
          <a:noFill/>
          <a:ln>
            <a:noFill/>
          </a:ln>
        </p:spPr>
      </p:pic>
      <p:pic>
        <p:nvPicPr>
          <p:cNvPr id="173" name="Google Shape;173;p24"/>
          <p:cNvPicPr preferRelativeResize="0"/>
          <p:nvPr/>
        </p:nvPicPr>
        <p:blipFill rotWithShape="1">
          <a:blip r:embed="rId20">
            <a:alphaModFix amt="30000"/>
          </a:blip>
          <a:srcRect t="14699" b="14699"/>
          <a:stretch/>
        </p:blipFill>
        <p:spPr>
          <a:xfrm>
            <a:off x="-475180" y="2871893"/>
            <a:ext cx="2699864" cy="2058601"/>
          </a:xfrm>
          <a:prstGeom prst="hexagon">
            <a:avLst>
              <a:gd name="adj" fmla="val 25000"/>
              <a:gd name="vf" fmla="val 115470"/>
            </a:avLst>
          </a:prstGeom>
          <a:noFill/>
          <a:ln>
            <a:noFill/>
          </a:ln>
        </p:spPr>
      </p:pic>
      <p:pic>
        <p:nvPicPr>
          <p:cNvPr id="174" name="Google Shape;174;p24"/>
          <p:cNvPicPr preferRelativeResize="0"/>
          <p:nvPr/>
        </p:nvPicPr>
        <p:blipFill rotWithShape="1">
          <a:blip r:embed="rId15">
            <a:alphaModFix amt="29000"/>
          </a:blip>
          <a:srcRect t="11223" b="11215"/>
          <a:stretch/>
        </p:blipFill>
        <p:spPr>
          <a:xfrm>
            <a:off x="-343033" y="469622"/>
            <a:ext cx="2532647" cy="2138609"/>
          </a:xfrm>
          <a:prstGeom prst="hexagon">
            <a:avLst>
              <a:gd name="adj" fmla="val 25000"/>
              <a:gd name="vf" fmla="val 115470"/>
            </a:avLst>
          </a:prstGeom>
          <a:noFill/>
          <a:ln>
            <a:noFill/>
          </a:ln>
        </p:spPr>
      </p:pic>
      <p:pic>
        <p:nvPicPr>
          <p:cNvPr id="175" name="Google Shape;175;p24"/>
          <p:cNvPicPr preferRelativeResize="0"/>
          <p:nvPr/>
        </p:nvPicPr>
        <p:blipFill rotWithShape="1">
          <a:blip r:embed="rId21">
            <a:alphaModFix amt="28000"/>
          </a:blip>
          <a:srcRect t="10222" b="10222"/>
          <a:stretch/>
        </p:blipFill>
        <p:spPr>
          <a:xfrm>
            <a:off x="13449747" y="5414789"/>
            <a:ext cx="2532647" cy="2138609"/>
          </a:xfrm>
          <a:prstGeom prst="hexagon">
            <a:avLst>
              <a:gd name="adj" fmla="val 25000"/>
              <a:gd name="vf" fmla="val 115470"/>
            </a:avLst>
          </a:prstGeom>
          <a:noFill/>
          <a:ln>
            <a:noFill/>
          </a:ln>
        </p:spPr>
      </p:pic>
      <p:pic>
        <p:nvPicPr>
          <p:cNvPr id="176" name="Google Shape;176;p24" descr="Slika, ki vsebuje besede miza, stena, moški, notranji&#10;&#10;Opis je samodejno ustvarjen"/>
          <p:cNvPicPr preferRelativeResize="0"/>
          <p:nvPr/>
        </p:nvPicPr>
        <p:blipFill rotWithShape="1">
          <a:blip r:embed="rId16">
            <a:alphaModFix amt="26000"/>
          </a:blip>
          <a:srcRect l="17039" t="251" r="40029" b="47403"/>
          <a:stretch/>
        </p:blipFill>
        <p:spPr>
          <a:xfrm>
            <a:off x="8904071" y="302222"/>
            <a:ext cx="2534380" cy="2059609"/>
          </a:xfrm>
          <a:prstGeom prst="hexagon">
            <a:avLst>
              <a:gd name="adj" fmla="val 25000"/>
              <a:gd name="vf" fmla="val 115470"/>
            </a:avLst>
          </a:prstGeom>
          <a:noFill/>
          <a:ln>
            <a:noFill/>
          </a:ln>
        </p:spPr>
      </p:pic>
      <p:pic>
        <p:nvPicPr>
          <p:cNvPr id="177" name="Google Shape;177;p24"/>
          <p:cNvPicPr preferRelativeResize="0"/>
          <p:nvPr/>
        </p:nvPicPr>
        <p:blipFill rotWithShape="1">
          <a:blip r:embed="rId6">
            <a:alphaModFix amt="30000"/>
          </a:blip>
          <a:srcRect t="10549" b="10549"/>
          <a:stretch/>
        </p:blipFill>
        <p:spPr>
          <a:xfrm>
            <a:off x="11253767" y="9163750"/>
            <a:ext cx="2409836" cy="1958777"/>
          </a:xfrm>
          <a:prstGeom prst="hexagon">
            <a:avLst>
              <a:gd name="adj" fmla="val 25000"/>
              <a:gd name="vf" fmla="val 115470"/>
            </a:avLst>
          </a:prstGeom>
          <a:noFill/>
          <a:ln>
            <a:noFill/>
          </a:ln>
        </p:spPr>
      </p:pic>
      <p:grpSp>
        <p:nvGrpSpPr>
          <p:cNvPr id="178" name="Google Shape;178;p24"/>
          <p:cNvGrpSpPr/>
          <p:nvPr/>
        </p:nvGrpSpPr>
        <p:grpSpPr>
          <a:xfrm rot="10800000">
            <a:off x="13693733" y="1267244"/>
            <a:ext cx="8128962" cy="139214"/>
            <a:chOff x="-822158" y="1183106"/>
            <a:chExt cx="6096126" cy="104400"/>
          </a:xfrm>
        </p:grpSpPr>
        <p:sp>
          <p:nvSpPr>
            <p:cNvPr id="179" name="Google Shape;179;p24"/>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180" name="Google Shape;180;p24"/>
            <p:cNvCxnSpPr/>
            <p:nvPr/>
          </p:nvCxnSpPr>
          <p:spPr>
            <a:xfrm>
              <a:off x="-822158" y="1235243"/>
              <a:ext cx="6043800" cy="0"/>
            </a:xfrm>
            <a:prstGeom prst="straightConnector1">
              <a:avLst/>
            </a:prstGeom>
            <a:noFill/>
            <a:ln w="12700" cap="flat" cmpd="sng">
              <a:solidFill>
                <a:srgbClr val="B51066"/>
              </a:solidFill>
              <a:prstDash val="solid"/>
              <a:miter lim="800000"/>
              <a:headEnd type="none" w="sm" len="sm"/>
              <a:tailEnd type="none" w="sm" len="sm"/>
            </a:ln>
          </p:spPr>
        </p:cxnSp>
      </p:grpSp>
      <p:pic>
        <p:nvPicPr>
          <p:cNvPr id="181" name="Google Shape;181;p24"/>
          <p:cNvPicPr preferRelativeResize="0"/>
          <p:nvPr/>
        </p:nvPicPr>
        <p:blipFill rotWithShape="1">
          <a:blip r:embed="rId22">
            <a:alphaModFix/>
          </a:blip>
          <a:srcRect/>
          <a:stretch/>
        </p:blipFill>
        <p:spPr>
          <a:xfrm>
            <a:off x="14047171" y="44897"/>
            <a:ext cx="1565486" cy="1565520"/>
          </a:xfrm>
          <a:prstGeom prst="rect">
            <a:avLst/>
          </a:prstGeom>
          <a:noFill/>
          <a:ln>
            <a:noFill/>
          </a:ln>
        </p:spPr>
      </p:pic>
      <p:pic>
        <p:nvPicPr>
          <p:cNvPr id="182" name="Google Shape;182;p24"/>
          <p:cNvPicPr preferRelativeResize="0"/>
          <p:nvPr/>
        </p:nvPicPr>
        <p:blipFill>
          <a:blip r:embed="rId23">
            <a:alphaModFix/>
          </a:blip>
          <a:stretch>
            <a:fillRect/>
          </a:stretch>
        </p:blipFill>
        <p:spPr>
          <a:xfrm>
            <a:off x="4203711" y="1428439"/>
            <a:ext cx="7255476" cy="7749823"/>
          </a:xfrm>
          <a:prstGeom prst="rect">
            <a:avLst/>
          </a:prstGeom>
          <a:noFill/>
          <a:ln>
            <a:noFill/>
          </a:ln>
          <a:effectLst>
            <a:outerShdw blurRad="800100" dist="19050" dir="5400000" algn="bl" rotWithShape="0">
              <a:srgbClr val="000000">
                <a:alpha val="17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5" name="Picture 14">
            <a:extLst>
              <a:ext uri="{FF2B5EF4-FFF2-40B4-BE49-F238E27FC236}">
                <a16:creationId xmlns:a16="http://schemas.microsoft.com/office/drawing/2014/main" id="{93781933-2B29-B841-A790-79F7FDCDD61E}"/>
              </a:ext>
            </a:extLst>
          </p:cNvPr>
          <p:cNvPicPr>
            <a:picLocks noChangeAspect="1"/>
          </p:cNvPicPr>
          <p:nvPr/>
        </p:nvPicPr>
        <p:blipFill>
          <a:blip r:embed="rId3"/>
          <a:stretch>
            <a:fillRect/>
          </a:stretch>
        </p:blipFill>
        <p:spPr>
          <a:xfrm rot="10800000" flipH="1">
            <a:off x="12530801" y="92086"/>
            <a:ext cx="3642056" cy="2428824"/>
          </a:xfrm>
          <a:prstGeom prst="rect">
            <a:avLst/>
          </a:prstGeom>
        </p:spPr>
      </p:pic>
      <p:pic>
        <p:nvPicPr>
          <p:cNvPr id="188" name="Google Shape;188;p25"/>
          <p:cNvPicPr preferRelativeResize="0"/>
          <p:nvPr/>
        </p:nvPicPr>
        <p:blipFill rotWithShape="1">
          <a:blip r:embed="rId4">
            <a:alphaModFix/>
          </a:blip>
          <a:srcRect l="16358" r="1187"/>
          <a:stretch/>
        </p:blipFill>
        <p:spPr>
          <a:xfrm>
            <a:off x="4841931" y="2057615"/>
            <a:ext cx="5098898" cy="6177803"/>
          </a:xfrm>
          <a:prstGeom prst="parallelogram">
            <a:avLst>
              <a:gd name="adj" fmla="val 25000"/>
            </a:avLst>
          </a:prstGeom>
          <a:noFill/>
          <a:ln w="19050" cap="flat" cmpd="sng">
            <a:solidFill>
              <a:srgbClr val="FFFFFF"/>
            </a:solidFill>
            <a:prstDash val="solid"/>
            <a:round/>
            <a:headEnd type="none" w="sm" len="sm"/>
            <a:tailEnd type="none" w="sm" len="sm"/>
          </a:ln>
          <a:effectLst>
            <a:outerShdw blurRad="628650" dist="19050" dir="5400000" algn="bl" rotWithShape="0">
              <a:srgbClr val="000000">
                <a:alpha val="28000"/>
              </a:srgbClr>
            </a:outerShdw>
          </a:effectLst>
        </p:spPr>
      </p:pic>
      <p:pic>
        <p:nvPicPr>
          <p:cNvPr id="189" name="Google Shape;189;p25"/>
          <p:cNvPicPr preferRelativeResize="0"/>
          <p:nvPr/>
        </p:nvPicPr>
        <p:blipFill rotWithShape="1">
          <a:blip r:embed="rId5">
            <a:alphaModFix/>
          </a:blip>
          <a:srcRect/>
          <a:stretch/>
        </p:blipFill>
        <p:spPr>
          <a:xfrm>
            <a:off x="15351454" y="9244924"/>
            <a:ext cx="821403" cy="821403"/>
          </a:xfrm>
          <a:prstGeom prst="rect">
            <a:avLst/>
          </a:prstGeom>
          <a:noFill/>
          <a:ln>
            <a:noFill/>
          </a:ln>
        </p:spPr>
      </p:pic>
      <p:grpSp>
        <p:nvGrpSpPr>
          <p:cNvPr id="190" name="Google Shape;190;p25"/>
          <p:cNvGrpSpPr/>
          <p:nvPr/>
        </p:nvGrpSpPr>
        <p:grpSpPr>
          <a:xfrm rot="10800000">
            <a:off x="10221790" y="2253014"/>
            <a:ext cx="5477135" cy="139046"/>
            <a:chOff x="1166392" y="1194326"/>
            <a:chExt cx="4107450" cy="104274"/>
          </a:xfrm>
        </p:grpSpPr>
        <p:sp>
          <p:nvSpPr>
            <p:cNvPr id="191" name="Google Shape;191;p25"/>
            <p:cNvSpPr/>
            <p:nvPr/>
          </p:nvSpPr>
          <p:spPr>
            <a:xfrm>
              <a:off x="5169568" y="1194326"/>
              <a:ext cx="104274" cy="104274"/>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192" name="Google Shape;192;p25"/>
            <p:cNvCxnSpPr/>
            <p:nvPr/>
          </p:nvCxnSpPr>
          <p:spPr>
            <a:xfrm>
              <a:off x="1166392" y="1243269"/>
              <a:ext cx="4055100" cy="0"/>
            </a:xfrm>
            <a:prstGeom prst="straightConnector1">
              <a:avLst/>
            </a:prstGeom>
            <a:noFill/>
            <a:ln w="12700" cap="flat" cmpd="sng">
              <a:solidFill>
                <a:srgbClr val="B51066"/>
              </a:solidFill>
              <a:prstDash val="solid"/>
              <a:miter lim="800000"/>
              <a:headEnd type="none" w="sm" len="sm"/>
              <a:tailEnd type="none" w="sm" len="sm"/>
            </a:ln>
          </p:spPr>
        </p:cxnSp>
      </p:grpSp>
      <p:sp>
        <p:nvSpPr>
          <p:cNvPr id="193" name="Google Shape;193;p25"/>
          <p:cNvSpPr txBox="1"/>
          <p:nvPr/>
        </p:nvSpPr>
        <p:spPr>
          <a:xfrm>
            <a:off x="10209631" y="1360278"/>
            <a:ext cx="5294517" cy="861684"/>
          </a:xfrm>
          <a:prstGeom prst="rect">
            <a:avLst/>
          </a:prstGeom>
          <a:noFill/>
          <a:ln>
            <a:noFill/>
          </a:ln>
        </p:spPr>
        <p:txBody>
          <a:bodyPr spcFirstLastPara="1" wrap="square" lIns="121912" tIns="60939" rIns="121912" bIns="60939" anchor="t" anchorCtr="0">
            <a:noAutofit/>
          </a:bodyPr>
          <a:lstStyle/>
          <a:p>
            <a:r>
              <a:rPr lang="en-US" sz="4801" dirty="0">
                <a:solidFill>
                  <a:srgbClr val="B51066"/>
                </a:solidFill>
                <a:latin typeface="Verdana" panose="020B0604030504040204" pitchFamily="34" charset="0"/>
                <a:ea typeface="Verdana" panose="020B0604030504040204" pitchFamily="34" charset="0"/>
                <a:cs typeface="Verdana" panose="020B0604030504040204" pitchFamily="34" charset="0"/>
              </a:rPr>
              <a:t>MI VERUJEMO</a:t>
            </a:r>
            <a:endParaRPr sz="2588" dirty="0">
              <a:latin typeface="Verdana" panose="020B0604030504040204" pitchFamily="34" charset="0"/>
              <a:ea typeface="Verdana" panose="020B0604030504040204" pitchFamily="34" charset="0"/>
              <a:cs typeface="Verdana" panose="020B0604030504040204" pitchFamily="34" charset="0"/>
            </a:endParaRPr>
          </a:p>
        </p:txBody>
      </p:sp>
      <p:sp>
        <p:nvSpPr>
          <p:cNvPr id="194" name="Google Shape;194;p25"/>
          <p:cNvSpPr txBox="1"/>
          <p:nvPr/>
        </p:nvSpPr>
        <p:spPr>
          <a:xfrm>
            <a:off x="9940829" y="2492802"/>
            <a:ext cx="6924276" cy="1231320"/>
          </a:xfrm>
          <a:prstGeom prst="rect">
            <a:avLst/>
          </a:prstGeom>
          <a:noFill/>
          <a:ln>
            <a:noFill/>
          </a:ln>
        </p:spPr>
        <p:txBody>
          <a:bodyPr spcFirstLastPara="1" wrap="square" lIns="121912" tIns="60939" rIns="121912" bIns="60939" anchor="t" anchorCtr="0">
            <a:noAutofit/>
          </a:bodyPr>
          <a:lstStyle/>
          <a:p>
            <a:r>
              <a:rPr lang="en-US" sz="2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Da je </a:t>
            </a:r>
            <a:r>
              <a:rPr lang="en-US" sz="2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bezbednost</a:t>
            </a:r>
            <a:r>
              <a:rPr lang="en-US" sz="2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a:t>
            </a:r>
            <a:r>
              <a:rPr lang="en-US" sz="2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uvek</a:t>
            </a:r>
            <a:r>
              <a:rPr lang="en-US" sz="2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a:t>
            </a:r>
            <a:r>
              <a:rPr lang="en-US" sz="2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na</a:t>
            </a:r>
            <a:r>
              <a:rPr lang="en-US" sz="2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a:t>
            </a:r>
            <a:r>
              <a:rPr lang="en-US" sz="2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prvom</a:t>
            </a:r>
            <a:r>
              <a:rPr lang="en-US" sz="24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 </a:t>
            </a:r>
            <a:r>
              <a:rPr lang="en-US" sz="2400" b="1" dirty="0" err="1">
                <a:solidFill>
                  <a:srgbClr val="B51066"/>
                </a:solidFill>
                <a:latin typeface="Verdana" panose="020B0604030504040204" pitchFamily="34" charset="0"/>
                <a:ea typeface="Verdana" panose="020B0604030504040204" pitchFamily="34" charset="0"/>
                <a:cs typeface="Verdana" panose="020B0604030504040204" pitchFamily="34" charset="0"/>
                <a:sym typeface="Calibri"/>
              </a:rPr>
              <a:t>mestu</a:t>
            </a:r>
            <a:endParaRPr sz="2400"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196" name="Google Shape;196;p25"/>
          <p:cNvPicPr preferRelativeResize="0"/>
          <p:nvPr/>
        </p:nvPicPr>
        <p:blipFill rotWithShape="1">
          <a:blip r:embed="rId6">
            <a:alphaModFix/>
          </a:blip>
          <a:srcRect l="-12561" t="4221" b="27134"/>
          <a:stretch/>
        </p:blipFill>
        <p:spPr>
          <a:xfrm>
            <a:off x="-950972" y="807151"/>
            <a:ext cx="5098898" cy="6177803"/>
          </a:xfrm>
          <a:prstGeom prst="parallelogram">
            <a:avLst>
              <a:gd name="adj" fmla="val 25000"/>
            </a:avLst>
          </a:prstGeom>
          <a:noFill/>
          <a:ln w="19050" cap="flat" cmpd="sng">
            <a:solidFill>
              <a:srgbClr val="FFFFFF"/>
            </a:solidFill>
            <a:prstDash val="solid"/>
            <a:round/>
            <a:headEnd type="none" w="sm" len="sm"/>
            <a:tailEnd type="none" w="sm" len="sm"/>
          </a:ln>
          <a:effectLst>
            <a:outerShdw blurRad="628650" dist="19050" dir="5400000" algn="bl" rotWithShape="0">
              <a:srgbClr val="000000">
                <a:alpha val="28000"/>
              </a:srgbClr>
            </a:outerShdw>
          </a:effectLst>
        </p:spPr>
      </p:pic>
      <p:pic>
        <p:nvPicPr>
          <p:cNvPr id="197" name="Google Shape;197;p25"/>
          <p:cNvPicPr preferRelativeResize="0"/>
          <p:nvPr/>
        </p:nvPicPr>
        <p:blipFill rotWithShape="1">
          <a:blip r:embed="rId7">
            <a:alphaModFix/>
          </a:blip>
          <a:srcRect l="4849" r="4849"/>
          <a:stretch/>
        </p:blipFill>
        <p:spPr>
          <a:xfrm>
            <a:off x="1537437" y="3664382"/>
            <a:ext cx="5098898" cy="6177803"/>
          </a:xfrm>
          <a:prstGeom prst="parallelogram">
            <a:avLst>
              <a:gd name="adj" fmla="val 25000"/>
            </a:avLst>
          </a:prstGeom>
          <a:noFill/>
          <a:ln w="19050" cap="flat" cmpd="sng">
            <a:solidFill>
              <a:srgbClr val="FFFFFF"/>
            </a:solidFill>
            <a:prstDash val="solid"/>
            <a:round/>
            <a:headEnd type="none" w="sm" len="sm"/>
            <a:tailEnd type="none" w="sm" len="sm"/>
          </a:ln>
          <a:effectLst>
            <a:outerShdw blurRad="628650" dist="19050" dir="5400000" algn="bl" rotWithShape="0">
              <a:srgbClr val="000000">
                <a:alpha val="28000"/>
              </a:srgbClr>
            </a:outerShdw>
          </a:effectLst>
        </p:spPr>
      </p:pic>
      <p:pic>
        <p:nvPicPr>
          <p:cNvPr id="198" name="Google Shape;198;p25"/>
          <p:cNvPicPr preferRelativeResize="0"/>
          <p:nvPr/>
        </p:nvPicPr>
        <p:blipFill rotWithShape="1">
          <a:blip r:embed="rId8">
            <a:alphaModFix/>
          </a:blip>
          <a:srcRect l="2775" r="14613"/>
          <a:stretch/>
        </p:blipFill>
        <p:spPr>
          <a:xfrm>
            <a:off x="353422" y="6462752"/>
            <a:ext cx="2303825" cy="2791473"/>
          </a:xfrm>
          <a:prstGeom prst="parallelogram">
            <a:avLst>
              <a:gd name="adj" fmla="val 25000"/>
            </a:avLst>
          </a:prstGeom>
          <a:noFill/>
          <a:ln w="9525" cap="flat" cmpd="sng">
            <a:solidFill>
              <a:srgbClr val="FFFFFF"/>
            </a:solidFill>
            <a:prstDash val="solid"/>
            <a:round/>
            <a:headEnd type="none" w="sm" len="sm"/>
            <a:tailEnd type="none" w="sm" len="sm"/>
          </a:ln>
          <a:effectLst>
            <a:outerShdw blurRad="628650" dist="19050" dir="5400000" algn="bl" rotWithShape="0">
              <a:srgbClr val="000000">
                <a:alpha val="28000"/>
              </a:srgbClr>
            </a:outerShdw>
          </a:effectLst>
        </p:spPr>
      </p:pic>
      <p:pic>
        <p:nvPicPr>
          <p:cNvPr id="199" name="Google Shape;199;p25"/>
          <p:cNvPicPr preferRelativeResize="0"/>
          <p:nvPr/>
        </p:nvPicPr>
        <p:blipFill rotWithShape="1">
          <a:blip r:embed="rId9">
            <a:alphaModFix/>
          </a:blip>
          <a:srcRect t="3497" b="35567"/>
          <a:stretch/>
        </p:blipFill>
        <p:spPr>
          <a:xfrm>
            <a:off x="3170998" y="1155562"/>
            <a:ext cx="2303825" cy="2791873"/>
          </a:xfrm>
          <a:prstGeom prst="parallelogram">
            <a:avLst>
              <a:gd name="adj" fmla="val 25000"/>
            </a:avLst>
          </a:prstGeom>
          <a:noFill/>
          <a:ln w="9525" cap="flat" cmpd="sng">
            <a:solidFill>
              <a:srgbClr val="FFFFFF"/>
            </a:solidFill>
            <a:prstDash val="solid"/>
            <a:round/>
            <a:headEnd type="none" w="sm" len="sm"/>
            <a:tailEnd type="none" w="sm" len="sm"/>
          </a:ln>
          <a:effectLst>
            <a:outerShdw blurRad="628650" dist="19050" dir="5400000" algn="bl" rotWithShape="0">
              <a:srgbClr val="000000">
                <a:alpha val="28000"/>
              </a:srgbClr>
            </a:outerShdw>
          </a:effectLst>
        </p:spPr>
      </p:pic>
      <p:sp>
        <p:nvSpPr>
          <p:cNvPr id="18" name="TextBox 17">
            <a:extLst>
              <a:ext uri="{FF2B5EF4-FFF2-40B4-BE49-F238E27FC236}">
                <a16:creationId xmlns:a16="http://schemas.microsoft.com/office/drawing/2014/main" id="{932FBEC5-A114-454F-8FCA-DCE4FD203541}"/>
              </a:ext>
            </a:extLst>
          </p:cNvPr>
          <p:cNvSpPr txBox="1"/>
          <p:nvPr/>
        </p:nvSpPr>
        <p:spPr>
          <a:xfrm>
            <a:off x="10569263" y="3530008"/>
            <a:ext cx="4782191" cy="4832092"/>
          </a:xfrm>
          <a:prstGeom prst="rect">
            <a:avLst/>
          </a:prstGeom>
          <a:noFill/>
        </p:spPr>
        <p:txBody>
          <a:bodyPr wrap="square" rtlCol="0">
            <a:spAutoFit/>
          </a:bodyPr>
          <a:lstStyle/>
          <a:p>
            <a:r>
              <a:rPr lang="en-US" sz="2200" b="1" dirty="0">
                <a:latin typeface="Verdana" panose="020B0604030504040204" pitchFamily="34" charset="0"/>
                <a:ea typeface="Verdana" panose="020B0604030504040204" pitchFamily="34" charset="0"/>
                <a:cs typeface="Verdana" panose="020B0604030504040204" pitchFamily="34" charset="0"/>
              </a:rPr>
              <a:t>122 </a:t>
            </a:r>
            <a:r>
              <a:rPr lang="en-US" sz="2200" dirty="0" err="1">
                <a:latin typeface="Verdana" panose="020B0604030504040204" pitchFamily="34" charset="0"/>
                <a:ea typeface="Verdana" panose="020B0604030504040204" pitchFamily="34" charset="0"/>
                <a:cs typeface="Verdana" panose="020B0604030504040204" pitchFamily="34" charset="0"/>
              </a:rPr>
              <a:t>naših</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zaposlenih</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svakodnevno</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kontroliše</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kvalitet</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naših</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proizvoda</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i</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proizvodnog</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procesa</a:t>
            </a:r>
            <a:endParaRPr lang="en-US" sz="2200" dirty="0">
              <a:latin typeface="Verdana" panose="020B0604030504040204" pitchFamily="34" charset="0"/>
              <a:ea typeface="Verdana" panose="020B0604030504040204" pitchFamily="34" charset="0"/>
              <a:cs typeface="Verdana" panose="020B0604030504040204" pitchFamily="34" charset="0"/>
            </a:endParaRP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b="1" dirty="0">
                <a:latin typeface="Verdana" panose="020B0604030504040204" pitchFamily="34" charset="0"/>
                <a:ea typeface="Verdana" panose="020B0604030504040204" pitchFamily="34" charset="0"/>
                <a:cs typeface="Verdana" panose="020B0604030504040204" pitchFamily="34" charset="0"/>
              </a:rPr>
              <a:t>15</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testova</a:t>
            </a:r>
            <a:r>
              <a:rPr lang="en-US" sz="2200" dirty="0">
                <a:latin typeface="Verdana" panose="020B0604030504040204" pitchFamily="34" charset="0"/>
                <a:ea typeface="Verdana" panose="020B0604030504040204" pitchFamily="34" charset="0"/>
                <a:cs typeface="Verdana" panose="020B0604030504040204" pitchFamily="34" charset="0"/>
              </a:rPr>
              <a:t> se </a:t>
            </a:r>
            <a:r>
              <a:rPr lang="en-US" sz="2200" dirty="0" err="1">
                <a:latin typeface="Verdana" panose="020B0604030504040204" pitchFamily="34" charset="0"/>
                <a:ea typeface="Verdana" panose="020B0604030504040204" pitchFamily="34" charset="0"/>
                <a:cs typeface="Verdana" panose="020B0604030504040204" pitchFamily="34" charset="0"/>
              </a:rPr>
              <a:t>sprovede</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na</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svakom</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našem</a:t>
            </a:r>
            <a:r>
              <a:rPr lang="en-US" sz="2200" dirty="0">
                <a:latin typeface="Verdana" panose="020B0604030504040204" pitchFamily="34" charset="0"/>
                <a:ea typeface="Verdana" panose="020B0604030504040204" pitchFamily="34" charset="0"/>
                <a:cs typeface="Verdana" panose="020B0604030504040204" pitchFamily="34" charset="0"/>
              </a:rPr>
              <a:t> KZS-u pre </a:t>
            </a:r>
            <a:r>
              <a:rPr lang="en-US" sz="2200" dirty="0" err="1">
                <a:latin typeface="Verdana" panose="020B0604030504040204" pitchFamily="34" charset="0"/>
                <a:ea typeface="Verdana" panose="020B0604030504040204" pitchFamily="34" charset="0"/>
                <a:cs typeface="Verdana" panose="020B0604030504040204" pitchFamily="34" charset="0"/>
              </a:rPr>
              <a:t>nego</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što</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napusti</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proizvodnju</a:t>
            </a:r>
            <a:endParaRPr lang="en-US" sz="2200" dirty="0">
              <a:latin typeface="Verdana" panose="020B0604030504040204" pitchFamily="34" charset="0"/>
              <a:ea typeface="Verdana" panose="020B0604030504040204" pitchFamily="34" charset="0"/>
              <a:cs typeface="Verdana" panose="020B0604030504040204" pitchFamily="34" charset="0"/>
            </a:endParaRPr>
          </a:p>
          <a:p>
            <a:endParaRPr lang="en-US" sz="2200" dirty="0">
              <a:latin typeface="Verdana" panose="020B0604030504040204" pitchFamily="34" charset="0"/>
              <a:ea typeface="Verdana" panose="020B0604030504040204" pitchFamily="34" charset="0"/>
              <a:cs typeface="Verdana" panose="020B0604030504040204" pitchFamily="34" charset="0"/>
            </a:endParaRPr>
          </a:p>
          <a:p>
            <a:r>
              <a:rPr lang="en-US" sz="2200" b="1" dirty="0">
                <a:latin typeface="Verdana" panose="020B0604030504040204" pitchFamily="34" charset="0"/>
                <a:ea typeface="Verdana" panose="020B0604030504040204" pitchFamily="34" charset="0"/>
                <a:cs typeface="Verdana" panose="020B0604030504040204" pitchFamily="34" charset="0"/>
              </a:rPr>
              <a:t>1900</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naših</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zaposlenih</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osigurava</a:t>
            </a:r>
            <a:r>
              <a:rPr lang="en-US" sz="2200" dirty="0">
                <a:latin typeface="Verdana" panose="020B0604030504040204" pitchFamily="34" charset="0"/>
                <a:ea typeface="Verdana" panose="020B0604030504040204" pitchFamily="34" charset="0"/>
                <a:cs typeface="Verdana" panose="020B0604030504040204" pitchFamily="34" charset="0"/>
              </a:rPr>
              <a:t> da </a:t>
            </a:r>
            <a:r>
              <a:rPr lang="en-US" sz="2200" dirty="0" err="1">
                <a:latin typeface="Verdana" panose="020B0604030504040204" pitchFamily="34" charset="0"/>
                <a:ea typeface="Verdana" panose="020B0604030504040204" pitchFamily="34" charset="0"/>
                <a:cs typeface="Verdana" panose="020B0604030504040204" pitchFamily="34" charset="0"/>
              </a:rPr>
              <a:t>naši</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partneri</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dobiju</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upravo</a:t>
            </a:r>
            <a:r>
              <a:rPr lang="en-US" sz="2200" dirty="0">
                <a:latin typeface="Verdana" panose="020B0604030504040204" pitchFamily="34" charset="0"/>
                <a:ea typeface="Verdana" panose="020B0604030504040204" pitchFamily="34" charset="0"/>
                <a:cs typeface="Verdana" panose="020B0604030504040204" pitchFamily="34" charset="0"/>
              </a:rPr>
              <a:t> ono </a:t>
            </a:r>
            <a:r>
              <a:rPr lang="en-US" sz="2200" dirty="0" err="1">
                <a:latin typeface="Verdana" panose="020B0604030504040204" pitchFamily="34" charset="0"/>
                <a:ea typeface="Verdana" panose="020B0604030504040204" pitchFamily="34" charset="0"/>
                <a:cs typeface="Verdana" panose="020B0604030504040204" pitchFamily="34" charset="0"/>
              </a:rPr>
              <a:t>rešenje</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koje</a:t>
            </a:r>
            <a:r>
              <a:rPr lang="en-US" sz="2200" dirty="0">
                <a:latin typeface="Verdana" panose="020B0604030504040204" pitchFamily="34" charset="0"/>
                <a:ea typeface="Verdana" panose="020B0604030504040204" pitchFamily="34" charset="0"/>
                <a:cs typeface="Verdana" panose="020B0604030504040204" pitchFamily="34" charset="0"/>
              </a:rPr>
              <a:t> </a:t>
            </a:r>
            <a:r>
              <a:rPr lang="en-US" sz="2200" dirty="0" err="1">
                <a:latin typeface="Verdana" panose="020B0604030504040204" pitchFamily="34" charset="0"/>
                <a:ea typeface="Verdana" panose="020B0604030504040204" pitchFamily="34" charset="0"/>
                <a:cs typeface="Verdana" panose="020B0604030504040204" pitchFamily="34" charset="0"/>
              </a:rPr>
              <a:t>im</a:t>
            </a:r>
            <a:r>
              <a:rPr lang="en-US" sz="2200" dirty="0">
                <a:latin typeface="Verdana" panose="020B0604030504040204" pitchFamily="34" charset="0"/>
                <a:ea typeface="Verdana" panose="020B0604030504040204" pitchFamily="34" charset="0"/>
                <a:cs typeface="Verdana" panose="020B0604030504040204" pitchFamily="34" charset="0"/>
              </a:rPr>
              <a:t> je </a:t>
            </a:r>
            <a:r>
              <a:rPr lang="en-US" sz="2200" dirty="0" err="1">
                <a:latin typeface="Verdana" panose="020B0604030504040204" pitchFamily="34" charset="0"/>
                <a:ea typeface="Verdana" panose="020B0604030504040204" pitchFamily="34" charset="0"/>
                <a:cs typeface="Verdana" panose="020B0604030504040204" pitchFamily="34" charset="0"/>
              </a:rPr>
              <a:t>potrebno</a:t>
            </a:r>
            <a:endParaRPr lang="en-US" sz="2200" dirty="0">
              <a:latin typeface="Verdana" panose="020B0604030504040204" pitchFamily="34" charset="0"/>
              <a:ea typeface="Verdana" panose="020B0604030504040204" pitchFamily="34" charset="0"/>
              <a:cs typeface="Verdana" panose="020B0604030504040204" pitchFamily="34" charset="0"/>
            </a:endParaRPr>
          </a:p>
          <a:p>
            <a:endParaRPr lang="en-US" sz="22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6"/>
          <p:cNvPicPr preferRelativeResize="0"/>
          <p:nvPr/>
        </p:nvPicPr>
        <p:blipFill rotWithShape="1">
          <a:blip r:embed="rId3">
            <a:alphaModFix/>
          </a:blip>
          <a:srcRect/>
          <a:stretch/>
        </p:blipFill>
        <p:spPr>
          <a:xfrm>
            <a:off x="8064860" y="1811018"/>
            <a:ext cx="7410324" cy="6434396"/>
          </a:xfrm>
          <a:prstGeom prst="rect">
            <a:avLst/>
          </a:prstGeom>
          <a:noFill/>
          <a:ln>
            <a:noFill/>
          </a:ln>
        </p:spPr>
      </p:pic>
      <p:pic>
        <p:nvPicPr>
          <p:cNvPr id="205" name="Google Shape;205;p26"/>
          <p:cNvPicPr preferRelativeResize="0"/>
          <p:nvPr/>
        </p:nvPicPr>
        <p:blipFill rotWithShape="1">
          <a:blip r:embed="rId4">
            <a:alphaModFix amt="30000"/>
          </a:blip>
          <a:srcRect l="1810" t="10555" r="-1810" b="10555"/>
          <a:stretch/>
        </p:blipFill>
        <p:spPr>
          <a:xfrm>
            <a:off x="14940259" y="4388056"/>
            <a:ext cx="2532647" cy="2120207"/>
          </a:xfrm>
          <a:prstGeom prst="hexagon">
            <a:avLst>
              <a:gd name="adj" fmla="val 25000"/>
              <a:gd name="vf" fmla="val 115470"/>
            </a:avLst>
          </a:prstGeom>
          <a:noFill/>
          <a:ln>
            <a:noFill/>
          </a:ln>
        </p:spPr>
      </p:pic>
      <p:pic>
        <p:nvPicPr>
          <p:cNvPr id="206" name="Google Shape;206;p26" descr="Slika, ki vsebuje besede stena, moški, oseba, notranji&#10;&#10;Opis je samodejno ustvarjen"/>
          <p:cNvPicPr preferRelativeResize="0"/>
          <p:nvPr/>
        </p:nvPicPr>
        <p:blipFill rotWithShape="1">
          <a:blip r:embed="rId5">
            <a:alphaModFix amt="26000"/>
          </a:blip>
          <a:srcRect l="7362" t="10746" r="1629" b="42993"/>
          <a:stretch/>
        </p:blipFill>
        <p:spPr>
          <a:xfrm flipH="1">
            <a:off x="5684088" y="4506353"/>
            <a:ext cx="2699864" cy="2058601"/>
          </a:xfrm>
          <a:prstGeom prst="hexagon">
            <a:avLst>
              <a:gd name="adj" fmla="val 25000"/>
              <a:gd name="vf" fmla="val 115470"/>
            </a:avLst>
          </a:prstGeom>
          <a:noFill/>
          <a:ln>
            <a:noFill/>
          </a:ln>
        </p:spPr>
      </p:pic>
      <p:pic>
        <p:nvPicPr>
          <p:cNvPr id="207" name="Google Shape;207;p26"/>
          <p:cNvPicPr preferRelativeResize="0"/>
          <p:nvPr/>
        </p:nvPicPr>
        <p:blipFill rotWithShape="1">
          <a:blip r:embed="rId6">
            <a:alphaModFix amt="30000"/>
          </a:blip>
          <a:srcRect t="11709" b="11709"/>
          <a:stretch/>
        </p:blipFill>
        <p:spPr>
          <a:xfrm>
            <a:off x="14779777" y="1935348"/>
            <a:ext cx="2532647" cy="2058601"/>
          </a:xfrm>
          <a:prstGeom prst="hexagon">
            <a:avLst>
              <a:gd name="adj" fmla="val 25000"/>
              <a:gd name="vf" fmla="val 115470"/>
            </a:avLst>
          </a:prstGeom>
          <a:noFill/>
          <a:ln>
            <a:noFill/>
          </a:ln>
        </p:spPr>
      </p:pic>
      <p:pic>
        <p:nvPicPr>
          <p:cNvPr id="208" name="Google Shape;208;p26" descr="Slika, ki vsebuje besede oseba, stena, notranji, kuhinja&#10;&#10;Opis je samodejno ustvarjen"/>
          <p:cNvPicPr preferRelativeResize="0"/>
          <p:nvPr/>
        </p:nvPicPr>
        <p:blipFill rotWithShape="1">
          <a:blip r:embed="rId7">
            <a:alphaModFix amt="26000"/>
          </a:blip>
          <a:srcRect l="9587" r="14505" b="56119"/>
          <a:stretch/>
        </p:blipFill>
        <p:spPr>
          <a:xfrm flipH="1">
            <a:off x="5767697" y="2023658"/>
            <a:ext cx="2532647" cy="2138609"/>
          </a:xfrm>
          <a:prstGeom prst="hexagon">
            <a:avLst>
              <a:gd name="adj" fmla="val 25000"/>
              <a:gd name="vf" fmla="val 115470"/>
            </a:avLst>
          </a:prstGeom>
          <a:noFill/>
          <a:ln>
            <a:noFill/>
          </a:ln>
        </p:spPr>
      </p:pic>
      <p:pic>
        <p:nvPicPr>
          <p:cNvPr id="209" name="Google Shape;209;p26"/>
          <p:cNvPicPr preferRelativeResize="0"/>
          <p:nvPr/>
        </p:nvPicPr>
        <p:blipFill rotWithShape="1">
          <a:blip r:embed="rId8">
            <a:alphaModFix amt="30000"/>
          </a:blip>
          <a:srcRect t="6240" b="6240"/>
          <a:stretch/>
        </p:blipFill>
        <p:spPr>
          <a:xfrm>
            <a:off x="12649936" y="8193494"/>
            <a:ext cx="2532647" cy="2138609"/>
          </a:xfrm>
          <a:prstGeom prst="hexagon">
            <a:avLst>
              <a:gd name="adj" fmla="val 25000"/>
              <a:gd name="vf" fmla="val 115470"/>
            </a:avLst>
          </a:prstGeom>
          <a:noFill/>
          <a:ln>
            <a:noFill/>
          </a:ln>
        </p:spPr>
      </p:pic>
      <p:pic>
        <p:nvPicPr>
          <p:cNvPr id="210" name="Google Shape;210;p26"/>
          <p:cNvPicPr preferRelativeResize="0"/>
          <p:nvPr/>
        </p:nvPicPr>
        <p:blipFill rotWithShape="1">
          <a:blip r:embed="rId9">
            <a:alphaModFix amt="30000"/>
          </a:blip>
          <a:srcRect l="390" t="7571" r="-389" b="17240"/>
          <a:stretch/>
        </p:blipFill>
        <p:spPr>
          <a:xfrm>
            <a:off x="14856651" y="6831662"/>
            <a:ext cx="2699864" cy="2058601"/>
          </a:xfrm>
          <a:prstGeom prst="hexagon">
            <a:avLst>
              <a:gd name="adj" fmla="val 25000"/>
              <a:gd name="vf" fmla="val 115470"/>
            </a:avLst>
          </a:prstGeom>
          <a:noFill/>
          <a:ln>
            <a:noFill/>
          </a:ln>
        </p:spPr>
      </p:pic>
      <p:pic>
        <p:nvPicPr>
          <p:cNvPr id="211" name="Google Shape;211;p26"/>
          <p:cNvPicPr preferRelativeResize="0"/>
          <p:nvPr/>
        </p:nvPicPr>
        <p:blipFill rotWithShape="1">
          <a:blip r:embed="rId10">
            <a:alphaModFix amt="29000"/>
          </a:blip>
          <a:srcRect t="29" b="29"/>
          <a:stretch/>
        </p:blipFill>
        <p:spPr>
          <a:xfrm flipH="1">
            <a:off x="15173882" y="9213627"/>
            <a:ext cx="2065402" cy="1678564"/>
          </a:xfrm>
          <a:prstGeom prst="hexagon">
            <a:avLst>
              <a:gd name="adj" fmla="val 25000"/>
              <a:gd name="vf" fmla="val 115470"/>
            </a:avLst>
          </a:prstGeom>
          <a:noFill/>
          <a:ln>
            <a:noFill/>
          </a:ln>
        </p:spPr>
      </p:pic>
      <p:pic>
        <p:nvPicPr>
          <p:cNvPr id="212" name="Google Shape;212;p26"/>
          <p:cNvPicPr preferRelativeResize="0"/>
          <p:nvPr/>
        </p:nvPicPr>
        <p:blipFill rotWithShape="1">
          <a:blip r:embed="rId11">
            <a:alphaModFix amt="30000"/>
          </a:blip>
          <a:srcRect t="12372" b="12372"/>
          <a:stretch/>
        </p:blipFill>
        <p:spPr>
          <a:xfrm flipH="1">
            <a:off x="8109128" y="8193494"/>
            <a:ext cx="2356230" cy="1914987"/>
          </a:xfrm>
          <a:prstGeom prst="hexagon">
            <a:avLst>
              <a:gd name="adj" fmla="val 25000"/>
              <a:gd name="vf" fmla="val 115470"/>
            </a:avLst>
          </a:prstGeom>
          <a:noFill/>
          <a:ln>
            <a:noFill/>
          </a:ln>
        </p:spPr>
      </p:pic>
      <p:pic>
        <p:nvPicPr>
          <p:cNvPr id="213" name="Google Shape;213;p26"/>
          <p:cNvPicPr preferRelativeResize="0"/>
          <p:nvPr/>
        </p:nvPicPr>
        <p:blipFill rotWithShape="1">
          <a:blip r:embed="rId12">
            <a:alphaModFix amt="24000"/>
          </a:blip>
          <a:srcRect l="9682" t="11668" b="19451"/>
          <a:stretch/>
        </p:blipFill>
        <p:spPr>
          <a:xfrm flipH="1">
            <a:off x="12772548" y="753117"/>
            <a:ext cx="2287423" cy="1796975"/>
          </a:xfrm>
          <a:prstGeom prst="hexagon">
            <a:avLst>
              <a:gd name="adj" fmla="val 25000"/>
              <a:gd name="vf" fmla="val 115470"/>
            </a:avLst>
          </a:prstGeom>
          <a:noFill/>
          <a:ln>
            <a:noFill/>
          </a:ln>
        </p:spPr>
      </p:pic>
      <p:pic>
        <p:nvPicPr>
          <p:cNvPr id="214" name="Google Shape;214;p26" descr="Slika, ki vsebuje besede miza, oseba, notranji, kozarec&#10;&#10;Opis je samodejno ustvarjen"/>
          <p:cNvPicPr preferRelativeResize="0"/>
          <p:nvPr/>
        </p:nvPicPr>
        <p:blipFill rotWithShape="1">
          <a:blip r:embed="rId13">
            <a:alphaModFix amt="26000"/>
          </a:blip>
          <a:srcRect l="13617" t="9188" r="-4767" b="43298"/>
          <a:stretch/>
        </p:blipFill>
        <p:spPr>
          <a:xfrm flipH="1">
            <a:off x="5805601" y="6902417"/>
            <a:ext cx="2532647" cy="1987794"/>
          </a:xfrm>
          <a:prstGeom prst="hexagon">
            <a:avLst>
              <a:gd name="adj" fmla="val 25000"/>
              <a:gd name="vf" fmla="val 115470"/>
            </a:avLst>
          </a:prstGeom>
          <a:noFill/>
          <a:ln>
            <a:noFill/>
          </a:ln>
        </p:spPr>
      </p:pic>
      <p:pic>
        <p:nvPicPr>
          <p:cNvPr id="215" name="Google Shape;215;p26" descr="Slika, ki vsebuje besede miza, stena, moški, notranji&#10;&#10;Opis je samodejno ustvarjen"/>
          <p:cNvPicPr preferRelativeResize="0"/>
          <p:nvPr/>
        </p:nvPicPr>
        <p:blipFill rotWithShape="1">
          <a:blip r:embed="rId14">
            <a:alphaModFix amt="27000"/>
          </a:blip>
          <a:srcRect l="17039" t="251" r="40029" b="47403"/>
          <a:stretch/>
        </p:blipFill>
        <p:spPr>
          <a:xfrm flipH="1">
            <a:off x="8020917" y="675709"/>
            <a:ext cx="2532647" cy="2058201"/>
          </a:xfrm>
          <a:prstGeom prst="hexagon">
            <a:avLst>
              <a:gd name="adj" fmla="val 25000"/>
              <a:gd name="vf" fmla="val 115470"/>
            </a:avLst>
          </a:prstGeom>
          <a:noFill/>
          <a:ln>
            <a:noFill/>
          </a:ln>
        </p:spPr>
      </p:pic>
      <p:pic>
        <p:nvPicPr>
          <p:cNvPr id="216" name="Google Shape;216;p26" descr="Slika, ki vsebuje besede stena, moški, oseba, notranji&#10;&#10;Opis je samodejno ustvarjen"/>
          <p:cNvPicPr preferRelativeResize="0"/>
          <p:nvPr/>
        </p:nvPicPr>
        <p:blipFill rotWithShape="1">
          <a:blip r:embed="rId5">
            <a:alphaModFix amt="26000"/>
          </a:blip>
          <a:srcRect l="7362" t="10746" r="1629" b="42993"/>
          <a:stretch/>
        </p:blipFill>
        <p:spPr>
          <a:xfrm flipH="1">
            <a:off x="10302939" y="-643517"/>
            <a:ext cx="2699864" cy="2058601"/>
          </a:xfrm>
          <a:prstGeom prst="hexagon">
            <a:avLst>
              <a:gd name="adj" fmla="val 25000"/>
              <a:gd name="vf" fmla="val 115470"/>
            </a:avLst>
          </a:prstGeom>
          <a:noFill/>
          <a:ln>
            <a:noFill/>
          </a:ln>
        </p:spPr>
      </p:pic>
      <p:pic>
        <p:nvPicPr>
          <p:cNvPr id="217" name="Google Shape;217;p26"/>
          <p:cNvPicPr preferRelativeResize="0"/>
          <p:nvPr/>
        </p:nvPicPr>
        <p:blipFill rotWithShape="1">
          <a:blip r:embed="rId15">
            <a:alphaModFix amt="31000"/>
          </a:blip>
          <a:srcRect b="21029"/>
          <a:stretch/>
        </p:blipFill>
        <p:spPr>
          <a:xfrm flipH="1">
            <a:off x="10302940" y="9319753"/>
            <a:ext cx="2532647" cy="2058201"/>
          </a:xfrm>
          <a:prstGeom prst="hexagon">
            <a:avLst>
              <a:gd name="adj" fmla="val 25000"/>
              <a:gd name="vf" fmla="val 115470"/>
            </a:avLst>
          </a:prstGeom>
          <a:noFill/>
          <a:ln>
            <a:noFill/>
          </a:ln>
        </p:spPr>
      </p:pic>
      <p:pic>
        <p:nvPicPr>
          <p:cNvPr id="218" name="Google Shape;218;p26"/>
          <p:cNvPicPr preferRelativeResize="0"/>
          <p:nvPr/>
        </p:nvPicPr>
        <p:blipFill rotWithShape="1">
          <a:blip r:embed="rId16">
            <a:alphaModFix amt="30000"/>
          </a:blip>
          <a:srcRect t="11779" b="11779"/>
          <a:stretch/>
        </p:blipFill>
        <p:spPr>
          <a:xfrm flipH="1">
            <a:off x="14856651" y="-375857"/>
            <a:ext cx="2699864" cy="2058601"/>
          </a:xfrm>
          <a:prstGeom prst="hexagon">
            <a:avLst>
              <a:gd name="adj" fmla="val 25000"/>
              <a:gd name="vf" fmla="val 115470"/>
            </a:avLst>
          </a:prstGeom>
          <a:noFill/>
          <a:ln>
            <a:noFill/>
          </a:ln>
        </p:spPr>
      </p:pic>
      <p:pic>
        <p:nvPicPr>
          <p:cNvPr id="219" name="Google Shape;219;p26"/>
          <p:cNvPicPr preferRelativeResize="0"/>
          <p:nvPr/>
        </p:nvPicPr>
        <p:blipFill rotWithShape="1">
          <a:blip r:embed="rId17">
            <a:alphaModFix amt="30000"/>
          </a:blip>
          <a:srcRect t="9355" b="9363"/>
          <a:stretch/>
        </p:blipFill>
        <p:spPr>
          <a:xfrm flipH="1">
            <a:off x="5767697" y="9213627"/>
            <a:ext cx="2532647" cy="2058601"/>
          </a:xfrm>
          <a:prstGeom prst="hexagon">
            <a:avLst>
              <a:gd name="adj" fmla="val 25000"/>
              <a:gd name="vf" fmla="val 115470"/>
            </a:avLst>
          </a:prstGeom>
          <a:noFill/>
          <a:ln>
            <a:noFill/>
          </a:ln>
        </p:spPr>
      </p:pic>
      <p:pic>
        <p:nvPicPr>
          <p:cNvPr id="221" name="Google Shape;221;p26"/>
          <p:cNvPicPr preferRelativeResize="0"/>
          <p:nvPr/>
        </p:nvPicPr>
        <p:blipFill rotWithShape="1">
          <a:blip r:embed="rId18">
            <a:alphaModFix/>
          </a:blip>
          <a:srcRect/>
          <a:stretch/>
        </p:blipFill>
        <p:spPr>
          <a:xfrm>
            <a:off x="15326323" y="117970"/>
            <a:ext cx="821403" cy="821403"/>
          </a:xfrm>
          <a:prstGeom prst="rect">
            <a:avLst/>
          </a:prstGeom>
          <a:noFill/>
          <a:ln>
            <a:noFill/>
          </a:ln>
        </p:spPr>
      </p:pic>
      <p:grpSp>
        <p:nvGrpSpPr>
          <p:cNvPr id="222" name="Google Shape;222;p26"/>
          <p:cNvGrpSpPr/>
          <p:nvPr/>
        </p:nvGrpSpPr>
        <p:grpSpPr>
          <a:xfrm>
            <a:off x="585258" y="6145293"/>
            <a:ext cx="4091006" cy="139214"/>
            <a:chOff x="2271468" y="1183106"/>
            <a:chExt cx="3002500" cy="104400"/>
          </a:xfrm>
        </p:grpSpPr>
        <p:sp>
          <p:nvSpPr>
            <p:cNvPr id="223" name="Google Shape;223;p26"/>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224" name="Google Shape;224;p26"/>
            <p:cNvCxnSpPr/>
            <p:nvPr/>
          </p:nvCxnSpPr>
          <p:spPr>
            <a:xfrm>
              <a:off x="2271468" y="1235244"/>
              <a:ext cx="2950200" cy="0"/>
            </a:xfrm>
            <a:prstGeom prst="straightConnector1">
              <a:avLst/>
            </a:prstGeom>
            <a:noFill/>
            <a:ln w="12700" cap="flat" cmpd="sng">
              <a:solidFill>
                <a:srgbClr val="B51066"/>
              </a:solidFill>
              <a:prstDash val="solid"/>
              <a:miter lim="800000"/>
              <a:headEnd type="none" w="sm" len="sm"/>
              <a:tailEnd type="none" w="sm" len="sm"/>
            </a:ln>
          </p:spPr>
        </p:cxnSp>
      </p:grpSp>
      <p:sp>
        <p:nvSpPr>
          <p:cNvPr id="225" name="Google Shape;225;p26"/>
          <p:cNvSpPr txBox="1"/>
          <p:nvPr/>
        </p:nvSpPr>
        <p:spPr>
          <a:xfrm>
            <a:off x="549066" y="3002863"/>
            <a:ext cx="5678554" cy="2593853"/>
          </a:xfrm>
          <a:prstGeom prst="rect">
            <a:avLst/>
          </a:prstGeom>
          <a:noFill/>
          <a:ln>
            <a:noFill/>
          </a:ln>
        </p:spPr>
        <p:txBody>
          <a:bodyPr spcFirstLastPara="1" wrap="square" lIns="121912" tIns="121912" rIns="121912" bIns="121912" anchor="t" anchorCtr="0">
            <a:noAutofit/>
          </a:bodyPr>
          <a:lstStyle/>
          <a:p>
            <a:r>
              <a:rPr lang="en-US" sz="6500" b="1" dirty="0" err="1">
                <a:solidFill>
                  <a:srgbClr val="B51066"/>
                </a:solidFill>
              </a:rPr>
              <a:t>Bezbednost</a:t>
            </a:r>
            <a:r>
              <a:rPr lang="en-US" sz="6500" b="1" dirty="0">
                <a:solidFill>
                  <a:srgbClr val="B51066"/>
                </a:solidFill>
              </a:rPr>
              <a:t> je u </a:t>
            </a:r>
            <a:r>
              <a:rPr lang="en-US" sz="6500" b="1" dirty="0" err="1">
                <a:solidFill>
                  <a:srgbClr val="B51066"/>
                </a:solidFill>
              </a:rPr>
              <a:t>našim</a:t>
            </a:r>
            <a:r>
              <a:rPr lang="en-US" sz="6500" b="1" dirty="0">
                <a:solidFill>
                  <a:srgbClr val="B51066"/>
                </a:solidFill>
              </a:rPr>
              <a:t> </a:t>
            </a:r>
            <a:r>
              <a:rPr lang="en-US" sz="6500" b="1" dirty="0" err="1">
                <a:solidFill>
                  <a:srgbClr val="B51066"/>
                </a:solidFill>
              </a:rPr>
              <a:t>genima</a:t>
            </a:r>
            <a:endParaRPr lang="en-US" sz="6500" b="1" dirty="0">
              <a:solidFill>
                <a:srgbClr val="B51066"/>
              </a:solidFill>
            </a:endParaRPr>
          </a:p>
        </p:txBody>
      </p:sp>
      <p:pic>
        <p:nvPicPr>
          <p:cNvPr id="227" name="Google Shape;227;p26"/>
          <p:cNvPicPr preferRelativeResize="0"/>
          <p:nvPr/>
        </p:nvPicPr>
        <p:blipFill rotWithShape="1">
          <a:blip r:embed="rId17">
            <a:alphaModFix amt="30000"/>
          </a:blip>
          <a:srcRect t="9355" b="9363"/>
          <a:stretch/>
        </p:blipFill>
        <p:spPr>
          <a:xfrm flipH="1">
            <a:off x="5622183" y="-375860"/>
            <a:ext cx="2532647" cy="2058601"/>
          </a:xfrm>
          <a:prstGeom prst="hexagon">
            <a:avLst>
              <a:gd name="adj" fmla="val 25000"/>
              <a:gd name="vf" fmla="val 115470"/>
            </a:avLst>
          </a:prstGeom>
          <a:noFill/>
          <a:ln>
            <a:noFill/>
          </a:ln>
        </p:spPr>
      </p:pic>
      <p:pic>
        <p:nvPicPr>
          <p:cNvPr id="26" name="Picture 25">
            <a:extLst>
              <a:ext uri="{FF2B5EF4-FFF2-40B4-BE49-F238E27FC236}">
                <a16:creationId xmlns:a16="http://schemas.microsoft.com/office/drawing/2014/main" id="{15D5FD99-A687-6642-8BC7-0F72A326C971}"/>
              </a:ext>
            </a:extLst>
          </p:cNvPr>
          <p:cNvPicPr>
            <a:picLocks noChangeAspect="1"/>
          </p:cNvPicPr>
          <p:nvPr/>
        </p:nvPicPr>
        <p:blipFill>
          <a:blip r:embed="rId19"/>
          <a:stretch>
            <a:fillRect/>
          </a:stretch>
        </p:blipFill>
        <p:spPr>
          <a:xfrm rot="10800000">
            <a:off x="89777" y="76023"/>
            <a:ext cx="5478539" cy="3653543"/>
          </a:xfrm>
          <a:prstGeom prst="rect">
            <a:avLst/>
          </a:prstGeom>
        </p:spPr>
      </p:pic>
      <p:sp>
        <p:nvSpPr>
          <p:cNvPr id="2" name="TextBox 1">
            <a:extLst>
              <a:ext uri="{FF2B5EF4-FFF2-40B4-BE49-F238E27FC236}">
                <a16:creationId xmlns:a16="http://schemas.microsoft.com/office/drawing/2014/main" id="{81D68BD0-2B0D-B24E-97D6-BA1F5E086B92}"/>
              </a:ext>
            </a:extLst>
          </p:cNvPr>
          <p:cNvSpPr txBox="1"/>
          <p:nvPr/>
        </p:nvSpPr>
        <p:spPr>
          <a:xfrm>
            <a:off x="585258" y="6513730"/>
            <a:ext cx="3359422" cy="1846659"/>
          </a:xfrm>
          <a:prstGeom prst="rect">
            <a:avLst/>
          </a:prstGeom>
          <a:noFill/>
        </p:spPr>
        <p:txBody>
          <a:bodyPr wrap="square" rtlCol="0">
            <a:spAutoFit/>
          </a:bodyPr>
          <a:lstStyle/>
          <a:p>
            <a:r>
              <a:rPr lang="en-US" sz="2200" b="1" dirty="0" err="1">
                <a:solidFill>
                  <a:srgbClr val="B51066"/>
                </a:solidFill>
                <a:latin typeface="Verdana" panose="020B0604030504040204" pitchFamily="34" charset="0"/>
                <a:ea typeface="Verdana" panose="020B0604030504040204" pitchFamily="34" charset="0"/>
                <a:cs typeface="Verdana" panose="020B0604030504040204" pitchFamily="34" charset="0"/>
              </a:rPr>
              <a:t>Dokazujemo</a:t>
            </a:r>
            <a:r>
              <a:rPr lang="en-US" sz="22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200" b="1" dirty="0" err="1">
                <a:solidFill>
                  <a:srgbClr val="B51066"/>
                </a:solidFill>
                <a:latin typeface="Verdana" panose="020B0604030504040204" pitchFamily="34" charset="0"/>
                <a:ea typeface="Verdana" panose="020B0604030504040204" pitchFamily="34" charset="0"/>
                <a:cs typeface="Verdana" panose="020B0604030504040204" pitchFamily="34" charset="0"/>
              </a:rPr>
              <a:t>našu</a:t>
            </a:r>
            <a:r>
              <a:rPr lang="en-US" sz="22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200" b="1" dirty="0" err="1">
                <a:solidFill>
                  <a:srgbClr val="B51066"/>
                </a:solidFill>
                <a:latin typeface="Verdana" panose="020B0604030504040204" pitchFamily="34" charset="0"/>
                <a:ea typeface="Verdana" panose="020B0604030504040204" pitchFamily="34" charset="0"/>
                <a:cs typeface="Verdana" panose="020B0604030504040204" pitchFamily="34" charset="0"/>
              </a:rPr>
              <a:t>vrednost</a:t>
            </a:r>
            <a:r>
              <a:rPr lang="en-US" sz="22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2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punih</a:t>
            </a:r>
            <a:r>
              <a:rPr lang="en-US" sz="2200" b="1" dirty="0">
                <a:solidFill>
                  <a:srgbClr val="B51066"/>
                </a:solidFill>
                <a:latin typeface="Verdana" panose="020B0604030504040204" pitchFamily="34" charset="0"/>
                <a:ea typeface="Verdana" panose="020B0604030504040204" pitchFamily="34" charset="0"/>
                <a:cs typeface="Verdana" panose="020B0604030504040204" pitchFamily="34" charset="0"/>
              </a:rPr>
              <a:t> 70 </a:t>
            </a:r>
            <a:r>
              <a:rPr lang="en-US" sz="2200" b="1" dirty="0" err="1">
                <a:solidFill>
                  <a:srgbClr val="B51066"/>
                </a:solidFill>
                <a:latin typeface="Verdana" panose="020B0604030504040204" pitchFamily="34" charset="0"/>
                <a:ea typeface="Verdana" panose="020B0604030504040204" pitchFamily="34" charset="0"/>
                <a:cs typeface="Verdana" panose="020B0604030504040204" pitchFamily="34" charset="0"/>
              </a:rPr>
              <a:t>godina</a:t>
            </a:r>
            <a:r>
              <a:rPr lang="en-US" sz="2200" b="1" dirty="0">
                <a:solidFill>
                  <a:srgbClr val="B51066"/>
                </a:solidFill>
                <a:latin typeface="Verdana" panose="020B0604030504040204" pitchFamily="34" charset="0"/>
                <a:ea typeface="Verdana" panose="020B0604030504040204" pitchFamily="34" charset="0"/>
                <a:cs typeface="Verdana" panose="020B0604030504040204" pitchFamily="34" charset="0"/>
              </a:rPr>
              <a:t>.</a:t>
            </a:r>
          </a:p>
          <a:p>
            <a:endParaRPr lang="en-US" sz="24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a:p>
            <a:endParaRPr lang="en-US" sz="24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36" name="Picture 35">
            <a:extLst>
              <a:ext uri="{FF2B5EF4-FFF2-40B4-BE49-F238E27FC236}">
                <a16:creationId xmlns:a16="http://schemas.microsoft.com/office/drawing/2014/main" id="{60D5375B-6171-CF46-A6E6-204C4195A9E2}"/>
              </a:ext>
            </a:extLst>
          </p:cNvPr>
          <p:cNvPicPr>
            <a:picLocks noChangeAspect="1"/>
          </p:cNvPicPr>
          <p:nvPr/>
        </p:nvPicPr>
        <p:blipFill>
          <a:blip r:embed="rId3"/>
          <a:stretch>
            <a:fillRect/>
          </a:stretch>
        </p:blipFill>
        <p:spPr>
          <a:xfrm rot="10800000">
            <a:off x="147065" y="186822"/>
            <a:ext cx="5478539" cy="3653543"/>
          </a:xfrm>
          <a:prstGeom prst="rect">
            <a:avLst/>
          </a:prstGeom>
        </p:spPr>
      </p:pic>
      <p:pic>
        <p:nvPicPr>
          <p:cNvPr id="233" name="Google Shape;233;p27"/>
          <p:cNvPicPr preferRelativeResize="0"/>
          <p:nvPr/>
        </p:nvPicPr>
        <p:blipFill rotWithShape="1">
          <a:blip r:embed="rId4">
            <a:alphaModFix/>
          </a:blip>
          <a:srcRect l="34551" t="39816" r="30421" b="8067"/>
          <a:stretch/>
        </p:blipFill>
        <p:spPr>
          <a:xfrm>
            <a:off x="2073270" y="3706173"/>
            <a:ext cx="1304527" cy="1297328"/>
          </a:xfrm>
          <a:prstGeom prst="rect">
            <a:avLst/>
          </a:prstGeom>
          <a:noFill/>
          <a:ln>
            <a:noFill/>
          </a:ln>
          <a:effectLst>
            <a:outerShdw blurRad="314325" dist="19050" dir="5400000" algn="bl" rotWithShape="0">
              <a:srgbClr val="000000">
                <a:alpha val="20000"/>
              </a:srgbClr>
            </a:outerShdw>
          </a:effectLst>
        </p:spPr>
      </p:pic>
      <p:sp>
        <p:nvSpPr>
          <p:cNvPr id="235" name="Google Shape;235;p27"/>
          <p:cNvSpPr txBox="1"/>
          <p:nvPr/>
        </p:nvSpPr>
        <p:spPr>
          <a:xfrm>
            <a:off x="894858" y="2724256"/>
            <a:ext cx="7280711" cy="2593853"/>
          </a:xfrm>
          <a:prstGeom prst="rect">
            <a:avLst/>
          </a:prstGeom>
          <a:noFill/>
          <a:ln>
            <a:noFill/>
          </a:ln>
        </p:spPr>
        <p:txBody>
          <a:bodyPr spcFirstLastPara="1" wrap="square" lIns="121912" tIns="121912" rIns="121912" bIns="121912" anchor="t" anchorCtr="0">
            <a:noAutofit/>
          </a:bodyPr>
          <a:lstStyle/>
          <a:p>
            <a:r>
              <a:rPr lang="en-US" sz="4800" b="1" dirty="0">
                <a:solidFill>
                  <a:srgbClr val="B51066"/>
                </a:solidFill>
                <a:latin typeface="Verdana" panose="020B0604030504040204" pitchFamily="34" charset="0"/>
                <a:ea typeface="Verdana" panose="020B0604030504040204" pitchFamily="34" charset="0"/>
                <a:cs typeface="Verdana" panose="020B0604030504040204" pitchFamily="34" charset="0"/>
              </a:rPr>
              <a:t>70 </a:t>
            </a:r>
            <a:r>
              <a:rPr lang="en-US" sz="4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godina</a:t>
            </a:r>
            <a:r>
              <a:rPr lang="en-US" sz="4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4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tradicije</a:t>
            </a:r>
            <a:endParaRPr sz="48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36" name="Google Shape;236;p27"/>
          <p:cNvGrpSpPr/>
          <p:nvPr/>
        </p:nvGrpSpPr>
        <p:grpSpPr>
          <a:xfrm rot="-5400000">
            <a:off x="-1328662" y="4054355"/>
            <a:ext cx="4091006" cy="139214"/>
            <a:chOff x="2271468" y="1183106"/>
            <a:chExt cx="3002500" cy="104400"/>
          </a:xfrm>
        </p:grpSpPr>
        <p:sp>
          <p:nvSpPr>
            <p:cNvPr id="237" name="Google Shape;237;p27"/>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238" name="Google Shape;238;p27"/>
            <p:cNvCxnSpPr/>
            <p:nvPr/>
          </p:nvCxnSpPr>
          <p:spPr>
            <a:xfrm>
              <a:off x="2271468" y="1235244"/>
              <a:ext cx="2950200" cy="0"/>
            </a:xfrm>
            <a:prstGeom prst="straightConnector1">
              <a:avLst/>
            </a:prstGeom>
            <a:noFill/>
            <a:ln w="12700" cap="flat" cmpd="sng">
              <a:solidFill>
                <a:srgbClr val="B51066"/>
              </a:solidFill>
              <a:prstDash val="solid"/>
              <a:miter lim="800000"/>
              <a:headEnd type="none" w="sm" len="sm"/>
              <a:tailEnd type="none" w="sm" len="sm"/>
            </a:ln>
          </p:spPr>
        </p:cxnSp>
      </p:grpSp>
      <p:cxnSp>
        <p:nvCxnSpPr>
          <p:cNvPr id="239" name="Google Shape;239;p27"/>
          <p:cNvCxnSpPr/>
          <p:nvPr/>
        </p:nvCxnSpPr>
        <p:spPr>
          <a:xfrm>
            <a:off x="721471" y="6176780"/>
            <a:ext cx="15511115" cy="0"/>
          </a:xfrm>
          <a:prstGeom prst="straightConnector1">
            <a:avLst/>
          </a:prstGeom>
          <a:noFill/>
          <a:ln w="9525" cap="flat" cmpd="sng">
            <a:solidFill>
              <a:srgbClr val="B40F65"/>
            </a:solidFill>
            <a:prstDash val="solid"/>
            <a:round/>
            <a:headEnd type="none" w="med" len="med"/>
            <a:tailEnd type="none" w="med" len="med"/>
          </a:ln>
        </p:spPr>
      </p:cxnSp>
      <p:cxnSp>
        <p:nvCxnSpPr>
          <p:cNvPr id="240" name="Google Shape;240;p27"/>
          <p:cNvCxnSpPr/>
          <p:nvPr/>
        </p:nvCxnSpPr>
        <p:spPr>
          <a:xfrm>
            <a:off x="3555714" y="4143081"/>
            <a:ext cx="0" cy="2032999"/>
          </a:xfrm>
          <a:prstGeom prst="straightConnector1">
            <a:avLst/>
          </a:prstGeom>
          <a:noFill/>
          <a:ln w="9525" cap="flat" cmpd="sng">
            <a:solidFill>
              <a:srgbClr val="B40F65"/>
            </a:solidFill>
            <a:prstDash val="solid"/>
            <a:round/>
            <a:headEnd type="none" w="med" len="med"/>
            <a:tailEnd type="none" w="med" len="med"/>
          </a:ln>
        </p:spPr>
      </p:cxnSp>
      <p:sp>
        <p:nvSpPr>
          <p:cNvPr id="241" name="Google Shape;241;p27"/>
          <p:cNvSpPr txBox="1"/>
          <p:nvPr/>
        </p:nvSpPr>
        <p:spPr>
          <a:xfrm>
            <a:off x="2364598" y="7357601"/>
            <a:ext cx="2647859" cy="588858"/>
          </a:xfrm>
          <a:prstGeom prst="rect">
            <a:avLst/>
          </a:prstGeom>
          <a:noFill/>
          <a:ln>
            <a:noFill/>
          </a:ln>
        </p:spPr>
        <p:txBody>
          <a:bodyPr spcFirstLastPara="1" wrap="square" lIns="121912" tIns="121912" rIns="121912" bIns="121912" anchor="t" anchorCtr="0">
            <a:noAutofit/>
          </a:bodyPr>
          <a:lstStyle/>
          <a:p>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1950</a:t>
            </a:r>
            <a:endParaRPr sz="2500" dirty="0">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42" name="Google Shape;242;p27"/>
          <p:cNvSpPr txBox="1"/>
          <p:nvPr/>
        </p:nvSpPr>
        <p:spPr>
          <a:xfrm>
            <a:off x="3555714" y="3967153"/>
            <a:ext cx="1242921" cy="588858"/>
          </a:xfrm>
          <a:prstGeom prst="rect">
            <a:avLst/>
          </a:prstGeom>
          <a:noFill/>
          <a:ln>
            <a:noFill/>
          </a:ln>
        </p:spPr>
        <p:txBody>
          <a:bodyPr spcFirstLastPara="1" wrap="square" lIns="121912" tIns="121912" rIns="121912" bIns="121912" anchor="t" anchorCtr="0">
            <a:noAutofit/>
          </a:bodyPr>
          <a:lstStyle/>
          <a:p>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1954 </a:t>
            </a:r>
            <a:endParaRPr sz="2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243" name="Google Shape;243;p27"/>
          <p:cNvSpPr txBox="1"/>
          <p:nvPr/>
        </p:nvSpPr>
        <p:spPr>
          <a:xfrm>
            <a:off x="6311316" y="6598621"/>
            <a:ext cx="2382233" cy="588858"/>
          </a:xfrm>
          <a:prstGeom prst="rect">
            <a:avLst/>
          </a:prstGeom>
          <a:noFill/>
          <a:ln>
            <a:noFill/>
          </a:ln>
        </p:spPr>
        <p:txBody>
          <a:bodyPr spcFirstLastPara="1" wrap="square" lIns="121912" tIns="121912" rIns="121912" bIns="121912" anchor="t" anchorCtr="0">
            <a:noAutofit/>
          </a:bodyPr>
          <a:lstStyle/>
          <a:p>
            <a:r>
              <a:rPr lang="en-US" sz="2500" b="1">
                <a:solidFill>
                  <a:srgbClr val="B51066"/>
                </a:solidFill>
                <a:latin typeface="Verdana" panose="020B0604030504040204" pitchFamily="34" charset="0"/>
                <a:ea typeface="Verdana" panose="020B0604030504040204" pitchFamily="34" charset="0"/>
                <a:cs typeface="Verdana" panose="020B0604030504040204" pitchFamily="34" charset="0"/>
              </a:rPr>
              <a:t>1960</a:t>
            </a:r>
            <a:endParaRPr sz="2500">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44" name="Google Shape;244;p27"/>
          <p:cNvSpPr txBox="1"/>
          <p:nvPr/>
        </p:nvSpPr>
        <p:spPr>
          <a:xfrm>
            <a:off x="7982313" y="1693217"/>
            <a:ext cx="2769870" cy="588858"/>
          </a:xfrm>
          <a:prstGeom prst="rect">
            <a:avLst/>
          </a:prstGeom>
          <a:noFill/>
          <a:ln>
            <a:noFill/>
          </a:ln>
        </p:spPr>
        <p:txBody>
          <a:bodyPr spcFirstLastPara="1" wrap="square" lIns="121912" tIns="121912" rIns="121912" bIns="121912" anchor="t" anchorCtr="0">
            <a:noAutofit/>
          </a:bodyPr>
          <a:lstStyle/>
          <a:p>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1977</a:t>
            </a:r>
            <a:endParaRPr sz="2500" dirty="0">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45" name="Google Shape;245;p27"/>
          <p:cNvSpPr txBox="1"/>
          <p:nvPr/>
        </p:nvSpPr>
        <p:spPr>
          <a:xfrm>
            <a:off x="11026961" y="7297173"/>
            <a:ext cx="2382233" cy="588858"/>
          </a:xfrm>
          <a:prstGeom prst="rect">
            <a:avLst/>
          </a:prstGeom>
          <a:noFill/>
          <a:ln>
            <a:noFill/>
          </a:ln>
        </p:spPr>
        <p:txBody>
          <a:bodyPr spcFirstLastPara="1" wrap="square" lIns="121912" tIns="121912" rIns="121912" bIns="121912" anchor="t" anchorCtr="0">
            <a:noAutofit/>
          </a:bodyPr>
          <a:lstStyle/>
          <a:p>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1980</a:t>
            </a:r>
            <a:endParaRPr sz="2500" dirty="0">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246" name="Google Shape;246;p27"/>
          <p:cNvSpPr txBox="1"/>
          <p:nvPr/>
        </p:nvSpPr>
        <p:spPr>
          <a:xfrm>
            <a:off x="12436448" y="2891267"/>
            <a:ext cx="2489043" cy="588858"/>
          </a:xfrm>
          <a:prstGeom prst="rect">
            <a:avLst/>
          </a:prstGeom>
          <a:noFill/>
          <a:ln>
            <a:noFill/>
          </a:ln>
        </p:spPr>
        <p:txBody>
          <a:bodyPr spcFirstLastPara="1" wrap="square" lIns="121912" tIns="121912" rIns="121912" bIns="121912" anchor="t" anchorCtr="0">
            <a:noAutofit/>
          </a:bodyPr>
          <a:lstStyle/>
          <a:p>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1997</a:t>
            </a:r>
            <a:endParaRPr sz="2500" dirty="0">
              <a:latin typeface="Verdana" panose="020B0604030504040204" pitchFamily="34" charset="0"/>
              <a:ea typeface="Verdana" panose="020B0604030504040204" pitchFamily="34" charset="0"/>
              <a:cs typeface="Verdana" panose="020B0604030504040204" pitchFamily="34" charset="0"/>
              <a:sym typeface="Calibri"/>
            </a:endParaRPr>
          </a:p>
        </p:txBody>
      </p:sp>
      <p:cxnSp>
        <p:nvCxnSpPr>
          <p:cNvPr id="247" name="Google Shape;247;p27"/>
          <p:cNvCxnSpPr/>
          <p:nvPr/>
        </p:nvCxnSpPr>
        <p:spPr>
          <a:xfrm>
            <a:off x="2372832" y="6169479"/>
            <a:ext cx="0" cy="2393834"/>
          </a:xfrm>
          <a:prstGeom prst="straightConnector1">
            <a:avLst/>
          </a:prstGeom>
          <a:noFill/>
          <a:ln w="9525" cap="flat" cmpd="sng">
            <a:solidFill>
              <a:srgbClr val="B40F65"/>
            </a:solidFill>
            <a:prstDash val="solid"/>
            <a:round/>
            <a:headEnd type="none" w="med" len="med"/>
            <a:tailEnd type="none" w="med" len="med"/>
          </a:ln>
        </p:spPr>
      </p:cxnSp>
      <p:sp>
        <p:nvSpPr>
          <p:cNvPr id="250" name="Google Shape;250;p27"/>
          <p:cNvSpPr txBox="1"/>
          <p:nvPr/>
        </p:nvSpPr>
        <p:spPr>
          <a:xfrm>
            <a:off x="3544113" y="4492215"/>
            <a:ext cx="3502742" cy="622230"/>
          </a:xfrm>
          <a:prstGeom prst="rect">
            <a:avLst/>
          </a:prstGeom>
          <a:noFill/>
          <a:ln>
            <a:noFill/>
          </a:ln>
        </p:spPr>
        <p:txBody>
          <a:bodyPr spcFirstLastPara="1" wrap="square" lIns="121912" tIns="121912" rIns="121912" bIns="121912" anchor="t" anchorCtr="0">
            <a:noAutofit/>
          </a:bodyPr>
          <a:lstStyle/>
          <a:p>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Bergamnova</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lula</a:t>
            </a:r>
            <a:endParaRPr sz="2500" dirty="0">
              <a:latin typeface="Verdana" panose="020B0604030504040204" pitchFamily="34" charset="0"/>
              <a:ea typeface="Verdana" panose="020B0604030504040204" pitchFamily="34" charset="0"/>
              <a:cs typeface="Verdana" panose="020B0604030504040204" pitchFamily="34" charset="0"/>
            </a:endParaRPr>
          </a:p>
        </p:txBody>
      </p:sp>
      <p:cxnSp>
        <p:nvCxnSpPr>
          <p:cNvPr id="251" name="Google Shape;251;p27"/>
          <p:cNvCxnSpPr/>
          <p:nvPr/>
        </p:nvCxnSpPr>
        <p:spPr>
          <a:xfrm>
            <a:off x="6324985" y="6169479"/>
            <a:ext cx="12001" cy="2518246"/>
          </a:xfrm>
          <a:prstGeom prst="straightConnector1">
            <a:avLst/>
          </a:prstGeom>
          <a:noFill/>
          <a:ln w="9525" cap="flat" cmpd="sng">
            <a:solidFill>
              <a:srgbClr val="B40F65"/>
            </a:solidFill>
            <a:prstDash val="solid"/>
            <a:round/>
            <a:headEnd type="none" w="med" len="med"/>
            <a:tailEnd type="none" w="med" len="med"/>
          </a:ln>
        </p:spPr>
      </p:cxnSp>
      <p:sp>
        <p:nvSpPr>
          <p:cNvPr id="252" name="Google Shape;252;p27"/>
          <p:cNvSpPr txBox="1"/>
          <p:nvPr/>
        </p:nvSpPr>
        <p:spPr>
          <a:xfrm>
            <a:off x="6324985" y="7251291"/>
            <a:ext cx="2769870" cy="818880"/>
          </a:xfrm>
          <a:prstGeom prst="rect">
            <a:avLst/>
          </a:prstGeom>
          <a:noFill/>
          <a:ln>
            <a:noFill/>
          </a:ln>
        </p:spPr>
        <p:txBody>
          <a:bodyPr spcFirstLastPara="1" wrap="square" lIns="121912" tIns="121912" rIns="121912" bIns="121912" anchor="t" anchorCtr="0">
            <a:noAutofit/>
          </a:bodyPr>
          <a:lstStyle/>
          <a:p>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Fuse</a:t>
            </a:r>
            <a:endParaRPr sz="2500" dirty="0">
              <a:latin typeface="Verdana" panose="020B0604030504040204" pitchFamily="34" charset="0"/>
              <a:ea typeface="Verdana" panose="020B0604030504040204" pitchFamily="34" charset="0"/>
              <a:cs typeface="Verdana" panose="020B0604030504040204" pitchFamily="34" charset="0"/>
            </a:endParaRPr>
          </a:p>
        </p:txBody>
      </p:sp>
      <p:cxnSp>
        <p:nvCxnSpPr>
          <p:cNvPr id="254" name="Google Shape;254;p27"/>
          <p:cNvCxnSpPr/>
          <p:nvPr/>
        </p:nvCxnSpPr>
        <p:spPr>
          <a:xfrm>
            <a:off x="7982313" y="1897462"/>
            <a:ext cx="0" cy="4278418"/>
          </a:xfrm>
          <a:prstGeom prst="straightConnector1">
            <a:avLst/>
          </a:prstGeom>
          <a:noFill/>
          <a:ln w="9525" cap="flat" cmpd="sng">
            <a:solidFill>
              <a:srgbClr val="B40F65"/>
            </a:solidFill>
            <a:prstDash val="solid"/>
            <a:round/>
            <a:headEnd type="none" w="med" len="med"/>
            <a:tailEnd type="none" w="med" len="med"/>
          </a:ln>
        </p:spPr>
      </p:cxnSp>
      <p:sp>
        <p:nvSpPr>
          <p:cNvPr id="255" name="Google Shape;255;p27"/>
          <p:cNvSpPr txBox="1"/>
          <p:nvPr/>
        </p:nvSpPr>
        <p:spPr>
          <a:xfrm>
            <a:off x="7982313" y="2420287"/>
            <a:ext cx="2769870" cy="818880"/>
          </a:xfrm>
          <a:prstGeom prst="rect">
            <a:avLst/>
          </a:prstGeom>
          <a:noFill/>
          <a:ln>
            <a:noFill/>
          </a:ln>
        </p:spPr>
        <p:txBody>
          <a:bodyPr spcFirstLastPara="1" wrap="square" lIns="121912" tIns="121912" rIns="121912" bIns="121912" anchor="t" anchorCtr="0">
            <a:noAutofit/>
          </a:bodyPr>
          <a:lstStyle/>
          <a:p>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ETI</a:t>
            </a:r>
            <a:endParaRPr sz="2500" dirty="0">
              <a:latin typeface="Verdana" panose="020B0604030504040204" pitchFamily="34" charset="0"/>
              <a:ea typeface="Verdana" panose="020B0604030504040204" pitchFamily="34" charset="0"/>
              <a:cs typeface="Verdana" panose="020B0604030504040204" pitchFamily="34" charset="0"/>
            </a:endParaRPr>
          </a:p>
        </p:txBody>
      </p:sp>
      <p:cxnSp>
        <p:nvCxnSpPr>
          <p:cNvPr id="257" name="Google Shape;257;p27"/>
          <p:cNvCxnSpPr/>
          <p:nvPr/>
        </p:nvCxnSpPr>
        <p:spPr>
          <a:xfrm>
            <a:off x="11026944" y="6176780"/>
            <a:ext cx="8401" cy="2953888"/>
          </a:xfrm>
          <a:prstGeom prst="straightConnector1">
            <a:avLst/>
          </a:prstGeom>
          <a:noFill/>
          <a:ln w="9525" cap="flat" cmpd="sng">
            <a:solidFill>
              <a:srgbClr val="B40F65"/>
            </a:solidFill>
            <a:prstDash val="solid"/>
            <a:round/>
            <a:headEnd type="none" w="med" len="med"/>
            <a:tailEnd type="none" w="med" len="med"/>
          </a:ln>
        </p:spPr>
      </p:cxnSp>
      <p:sp>
        <p:nvSpPr>
          <p:cNvPr id="258" name="Google Shape;258;p27"/>
          <p:cNvSpPr txBox="1"/>
          <p:nvPr/>
        </p:nvSpPr>
        <p:spPr>
          <a:xfrm>
            <a:off x="11026929" y="7934488"/>
            <a:ext cx="2769870" cy="818880"/>
          </a:xfrm>
          <a:prstGeom prst="rect">
            <a:avLst/>
          </a:prstGeom>
          <a:noFill/>
          <a:ln>
            <a:noFill/>
          </a:ln>
        </p:spPr>
        <p:txBody>
          <a:bodyPr spcFirstLastPara="1" wrap="square" lIns="121912" tIns="121912" rIns="121912" bIns="121912" anchor="t" anchorCtr="0">
            <a:noAutofit/>
          </a:bodyPr>
          <a:lstStyle/>
          <a:p>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Automation</a:t>
            </a:r>
            <a:endParaRPr sz="2500" dirty="0">
              <a:latin typeface="Verdana" panose="020B0604030504040204" pitchFamily="34" charset="0"/>
              <a:ea typeface="Verdana" panose="020B0604030504040204" pitchFamily="34" charset="0"/>
              <a:cs typeface="Verdana" panose="020B0604030504040204" pitchFamily="34" charset="0"/>
            </a:endParaRPr>
          </a:p>
        </p:txBody>
      </p:sp>
      <p:pic>
        <p:nvPicPr>
          <p:cNvPr id="260" name="Google Shape;260;p27"/>
          <p:cNvPicPr preferRelativeResize="0"/>
          <p:nvPr/>
        </p:nvPicPr>
        <p:blipFill rotWithShape="1">
          <a:blip r:embed="rId5">
            <a:alphaModFix/>
          </a:blip>
          <a:srcRect l="11076" t="17857" r="26973"/>
          <a:stretch/>
        </p:blipFill>
        <p:spPr>
          <a:xfrm>
            <a:off x="9599704" y="7005062"/>
            <a:ext cx="1304527" cy="1297325"/>
          </a:xfrm>
          <a:prstGeom prst="rect">
            <a:avLst/>
          </a:prstGeom>
          <a:noFill/>
          <a:ln>
            <a:noFill/>
          </a:ln>
          <a:effectLst>
            <a:outerShdw blurRad="314325" dist="19050" dir="5400000" algn="bl" rotWithShape="0">
              <a:srgbClr val="000000">
                <a:alpha val="20000"/>
              </a:srgbClr>
            </a:outerShdw>
          </a:effectLst>
        </p:spPr>
      </p:pic>
      <p:cxnSp>
        <p:nvCxnSpPr>
          <p:cNvPr id="261" name="Google Shape;261;p27"/>
          <p:cNvCxnSpPr/>
          <p:nvPr/>
        </p:nvCxnSpPr>
        <p:spPr>
          <a:xfrm>
            <a:off x="12436448" y="3066309"/>
            <a:ext cx="0" cy="3119505"/>
          </a:xfrm>
          <a:prstGeom prst="straightConnector1">
            <a:avLst/>
          </a:prstGeom>
          <a:noFill/>
          <a:ln w="9525" cap="flat" cmpd="sng">
            <a:solidFill>
              <a:srgbClr val="B40F65"/>
            </a:solidFill>
            <a:prstDash val="solid"/>
            <a:round/>
            <a:headEnd type="none" w="med" len="med"/>
            <a:tailEnd type="none" w="med" len="med"/>
          </a:ln>
        </p:spPr>
      </p:cxnSp>
      <p:pic>
        <p:nvPicPr>
          <p:cNvPr id="263" name="Google Shape;263;p27"/>
          <p:cNvPicPr preferRelativeResize="0"/>
          <p:nvPr/>
        </p:nvPicPr>
        <p:blipFill rotWithShape="1">
          <a:blip r:embed="rId6">
            <a:alphaModFix/>
          </a:blip>
          <a:srcRect l="4677" t="5028" r="4677" b="5019"/>
          <a:stretch/>
        </p:blipFill>
        <p:spPr>
          <a:xfrm>
            <a:off x="6517537" y="1475887"/>
            <a:ext cx="1304527" cy="1297327"/>
          </a:xfrm>
          <a:prstGeom prst="rect">
            <a:avLst/>
          </a:prstGeom>
          <a:noFill/>
          <a:ln>
            <a:noFill/>
          </a:ln>
          <a:effectLst>
            <a:outerShdw blurRad="314325" dist="19050" dir="5400000" algn="bl" rotWithShape="0">
              <a:srgbClr val="000000">
                <a:alpha val="20000"/>
              </a:srgbClr>
            </a:outerShdw>
          </a:effectLst>
        </p:spPr>
      </p:pic>
      <p:pic>
        <p:nvPicPr>
          <p:cNvPr id="264" name="Google Shape;264;p27"/>
          <p:cNvPicPr preferRelativeResize="0"/>
          <p:nvPr/>
        </p:nvPicPr>
        <p:blipFill rotWithShape="1">
          <a:blip r:embed="rId7">
            <a:alphaModFix/>
          </a:blip>
          <a:srcRect l="29567" t="20901" r="29571" b="10364"/>
          <a:stretch/>
        </p:blipFill>
        <p:spPr>
          <a:xfrm>
            <a:off x="868785" y="6833244"/>
            <a:ext cx="1304527" cy="1297327"/>
          </a:xfrm>
          <a:prstGeom prst="rect">
            <a:avLst/>
          </a:prstGeom>
          <a:noFill/>
          <a:ln>
            <a:noFill/>
          </a:ln>
          <a:effectLst>
            <a:outerShdw blurRad="285750" dist="19050" dir="5400000" algn="bl" rotWithShape="0">
              <a:srgbClr val="000000">
                <a:alpha val="19000"/>
              </a:srgbClr>
            </a:outerShdw>
          </a:effectLst>
        </p:spPr>
      </p:pic>
      <p:pic>
        <p:nvPicPr>
          <p:cNvPr id="265" name="Google Shape;265;p27"/>
          <p:cNvPicPr preferRelativeResize="0"/>
          <p:nvPr/>
        </p:nvPicPr>
        <p:blipFill rotWithShape="1">
          <a:blip r:embed="rId8">
            <a:alphaModFix/>
          </a:blip>
          <a:srcRect l="8611" t="29190" r="53095" b="20035"/>
          <a:stretch/>
        </p:blipFill>
        <p:spPr>
          <a:xfrm>
            <a:off x="4842840" y="6538416"/>
            <a:ext cx="1304527" cy="1297325"/>
          </a:xfrm>
          <a:prstGeom prst="rect">
            <a:avLst/>
          </a:prstGeom>
          <a:noFill/>
          <a:ln>
            <a:noFill/>
          </a:ln>
          <a:effectLst>
            <a:outerShdw blurRad="314325" dist="19050" dir="5400000" algn="bl" rotWithShape="0">
              <a:srgbClr val="000000">
                <a:alpha val="20000"/>
              </a:srgbClr>
            </a:outerShdw>
          </a:effectLst>
        </p:spPr>
      </p:pic>
      <p:pic>
        <p:nvPicPr>
          <p:cNvPr id="266" name="Google Shape;266;p27"/>
          <p:cNvPicPr preferRelativeResize="0"/>
          <p:nvPr/>
        </p:nvPicPr>
        <p:blipFill rotWithShape="1">
          <a:blip r:embed="rId9">
            <a:alphaModFix/>
          </a:blip>
          <a:srcRect l="15898" r="15898" b="41400"/>
          <a:stretch/>
        </p:blipFill>
        <p:spPr>
          <a:xfrm>
            <a:off x="11016910" y="2522324"/>
            <a:ext cx="1304526" cy="1297325"/>
          </a:xfrm>
          <a:prstGeom prst="rect">
            <a:avLst/>
          </a:prstGeom>
          <a:noFill/>
          <a:ln>
            <a:noFill/>
          </a:ln>
          <a:effectLst>
            <a:outerShdw blurRad="314325" dist="19050" dir="5400000" algn="bl" rotWithShape="0">
              <a:srgbClr val="000000">
                <a:alpha val="20000"/>
              </a:srgbClr>
            </a:outerShdw>
          </a:effectLst>
        </p:spPr>
      </p:pic>
      <p:sp>
        <p:nvSpPr>
          <p:cNvPr id="38" name="TextBox 37">
            <a:extLst>
              <a:ext uri="{FF2B5EF4-FFF2-40B4-BE49-F238E27FC236}">
                <a16:creationId xmlns:a16="http://schemas.microsoft.com/office/drawing/2014/main" id="{A64ECEA4-217C-0D4A-9C2E-8B8DB681981A}"/>
              </a:ext>
            </a:extLst>
          </p:cNvPr>
          <p:cNvSpPr txBox="1"/>
          <p:nvPr/>
        </p:nvSpPr>
        <p:spPr>
          <a:xfrm>
            <a:off x="3562034" y="5056900"/>
            <a:ext cx="3852957"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ETI-</a:t>
            </a:r>
            <a:r>
              <a:rPr lang="en-US" sz="2000" dirty="0" err="1">
                <a:latin typeface="Verdana" panose="020B0604030504040204" pitchFamily="34" charset="0"/>
                <a:ea typeface="Verdana" panose="020B0604030504040204" pitchFamily="34" charset="0"/>
                <a:cs typeface="Verdana" panose="020B0604030504040204" pitchFamily="34" charset="0"/>
              </a:rPr>
              <a:t>jev</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prvi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elektro</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porcelanski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proizvod</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39" name="TextBox 38">
            <a:extLst>
              <a:ext uri="{FF2B5EF4-FFF2-40B4-BE49-F238E27FC236}">
                <a16:creationId xmlns:a16="http://schemas.microsoft.com/office/drawing/2014/main" id="{2C17D5FE-8743-EC4D-800B-8AFDED2E410D}"/>
              </a:ext>
            </a:extLst>
          </p:cNvPr>
          <p:cNvSpPr txBox="1"/>
          <p:nvPr/>
        </p:nvSpPr>
        <p:spPr>
          <a:xfrm>
            <a:off x="8006445" y="2909121"/>
            <a:ext cx="2245347" cy="1938992"/>
          </a:xfrm>
          <a:prstGeom prst="rect">
            <a:avLst/>
          </a:prstGeom>
          <a:noFill/>
        </p:spPr>
        <p:txBody>
          <a:bodyPr wrap="square" rtlCol="0">
            <a:spAutoFit/>
          </a:bodyPr>
          <a:lstStyle/>
          <a:p>
            <a:r>
              <a:rPr lang="en-US" sz="2000" dirty="0" err="1">
                <a:latin typeface="Verdana" panose="020B0604030504040204" pitchFamily="34" charset="0"/>
                <a:ea typeface="Verdana" panose="020B0604030504040204" pitchFamily="34" charset="0"/>
                <a:cs typeface="Verdana" panose="020B0604030504040204" pitchFamily="34" charset="0"/>
              </a:rPr>
              <a:t>pravi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prvi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automatski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prekidač</a:t>
            </a:r>
            <a:endParaRPr lang="en-US" sz="2000" b="1" dirty="0">
              <a:latin typeface="Verdana" panose="020B0604030504040204" pitchFamily="34" charset="0"/>
              <a:ea typeface="Verdana" panose="020B0604030504040204" pitchFamily="34" charset="0"/>
              <a:cs typeface="Verdana" panose="020B0604030504040204" pitchFamily="34" charset="0"/>
            </a:endParaRPr>
          </a:p>
          <a:p>
            <a:endParaRPr lang="en-US" sz="2000" dirty="0">
              <a:latin typeface="Verdana" panose="020B0604030504040204" pitchFamily="34" charset="0"/>
              <a:ea typeface="Verdana" panose="020B0604030504040204" pitchFamily="34" charset="0"/>
              <a:cs typeface="Verdana" panose="020B0604030504040204" pitchFamily="34" charset="0"/>
            </a:endParaRPr>
          </a:p>
          <a:p>
            <a:endParaRPr lang="en-US" sz="2000" dirty="0">
              <a:latin typeface="Verdana" panose="020B0604030504040204" pitchFamily="34" charset="0"/>
              <a:ea typeface="Verdana" panose="020B0604030504040204" pitchFamily="34" charset="0"/>
              <a:cs typeface="Verdana" panose="020B0604030504040204" pitchFamily="34" charset="0"/>
            </a:endParaRPr>
          </a:p>
          <a:p>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a:extLst>
              <a:ext uri="{FF2B5EF4-FFF2-40B4-BE49-F238E27FC236}">
                <a16:creationId xmlns:a16="http://schemas.microsoft.com/office/drawing/2014/main" id="{0194FEA9-C2B9-3A48-9150-2E64B8FC7928}"/>
              </a:ext>
            </a:extLst>
          </p:cNvPr>
          <p:cNvSpPr txBox="1"/>
          <p:nvPr/>
        </p:nvSpPr>
        <p:spPr>
          <a:xfrm>
            <a:off x="12440221" y="3504544"/>
            <a:ext cx="2245347" cy="707886"/>
          </a:xfrm>
          <a:prstGeom prst="rect">
            <a:avLst/>
          </a:prstGeom>
          <a:noFill/>
        </p:spPr>
        <p:txBody>
          <a:bodyPr wrap="square" rtlCol="0">
            <a:spAutoFit/>
          </a:bodyPr>
          <a:lstStyle/>
          <a:p>
            <a:r>
              <a:rPr lang="en-US" sz="2000" dirty="0" err="1">
                <a:latin typeface="Verdana" panose="020B0604030504040204" pitchFamily="34" charset="0"/>
                <a:ea typeface="Verdana" panose="020B0604030504040204" pitchFamily="34" charset="0"/>
                <a:cs typeface="Verdana" panose="020B0604030504040204" pitchFamily="34" charset="0"/>
              </a:rPr>
              <a:t>Osnivanje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prve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ćerke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firme</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41" name="TextBox 40">
            <a:extLst>
              <a:ext uri="{FF2B5EF4-FFF2-40B4-BE49-F238E27FC236}">
                <a16:creationId xmlns:a16="http://schemas.microsoft.com/office/drawing/2014/main" id="{4A6BB367-D10A-1D43-A814-0561FB894743}"/>
              </a:ext>
            </a:extLst>
          </p:cNvPr>
          <p:cNvSpPr txBox="1"/>
          <p:nvPr/>
        </p:nvSpPr>
        <p:spPr>
          <a:xfrm>
            <a:off x="2460789" y="7946459"/>
            <a:ext cx="2252196" cy="707886"/>
          </a:xfrm>
          <a:prstGeom prst="rect">
            <a:avLst/>
          </a:prstGeom>
          <a:noFill/>
        </p:spPr>
        <p:txBody>
          <a:bodyPr wrap="square" rtlCol="0">
            <a:spAutoFit/>
          </a:bodyPr>
          <a:lstStyle/>
          <a:p>
            <a:r>
              <a:rPr lang="en-US" sz="2000" dirty="0" err="1">
                <a:latin typeface="Verdana" panose="020B0604030504040204" pitchFamily="34" charset="0"/>
                <a:ea typeface="Verdana" panose="020B0604030504040204" pitchFamily="34" charset="0"/>
                <a:cs typeface="Verdana" panose="020B0604030504040204" pitchFamily="34" charset="0"/>
              </a:rPr>
              <a:t>Osnivanje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kompanije</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42" name="TextBox 41">
            <a:extLst>
              <a:ext uri="{FF2B5EF4-FFF2-40B4-BE49-F238E27FC236}">
                <a16:creationId xmlns:a16="http://schemas.microsoft.com/office/drawing/2014/main" id="{4213255A-FCDB-7447-8766-5FB091856EEE}"/>
              </a:ext>
            </a:extLst>
          </p:cNvPr>
          <p:cNvSpPr txBox="1"/>
          <p:nvPr/>
        </p:nvSpPr>
        <p:spPr>
          <a:xfrm>
            <a:off x="6369031" y="7778835"/>
            <a:ext cx="3033851"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ETI je </a:t>
            </a:r>
            <a:r>
              <a:rPr lang="en-US" sz="2000" dirty="0" err="1">
                <a:latin typeface="Verdana" panose="020B0604030504040204" pitchFamily="34" charset="0"/>
                <a:ea typeface="Verdana" panose="020B0604030504040204" pitchFamily="34" charset="0"/>
                <a:cs typeface="Verdana" panose="020B0604030504040204" pitchFamily="34" charset="0"/>
              </a:rPr>
              <a:t>jedan</a:t>
            </a:r>
            <a:r>
              <a:rPr lang="en-US" sz="2000" dirty="0">
                <a:latin typeface="Verdana" panose="020B0604030504040204" pitchFamily="34" charset="0"/>
                <a:ea typeface="Verdana" panose="020B0604030504040204" pitchFamily="34" charset="0"/>
                <a:cs typeface="Verdana" panose="020B0604030504040204" pitchFamily="34" charset="0"/>
              </a:rPr>
              <a:t> od </a:t>
            </a:r>
            <a:r>
              <a:rPr lang="en-US" sz="2000" dirty="0" err="1">
                <a:latin typeface="Verdana" panose="020B0604030504040204" pitchFamily="34" charset="0"/>
                <a:ea typeface="Verdana" panose="020B0604030504040204" pitchFamily="34" charset="0"/>
                <a:cs typeface="Verdana" panose="020B0604030504040204" pitchFamily="34" charset="0"/>
              </a:rPr>
              <a:t>prvih</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proizvođača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topljivih</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osigurača</a:t>
            </a:r>
            <a:endParaRPr lang="en-US" sz="2000" dirty="0">
              <a:latin typeface="Verdana" panose="020B0604030504040204" pitchFamily="34" charset="0"/>
              <a:ea typeface="Verdana" panose="020B0604030504040204" pitchFamily="34" charset="0"/>
              <a:cs typeface="Verdana" panose="020B0604030504040204" pitchFamily="34" charset="0"/>
            </a:endParaRPr>
          </a:p>
          <a:p>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43" name="TextBox 42">
            <a:extLst>
              <a:ext uri="{FF2B5EF4-FFF2-40B4-BE49-F238E27FC236}">
                <a16:creationId xmlns:a16="http://schemas.microsoft.com/office/drawing/2014/main" id="{9D207BDB-F85C-234F-BF5A-B7A3993C3B03}"/>
              </a:ext>
            </a:extLst>
          </p:cNvPr>
          <p:cNvSpPr txBox="1"/>
          <p:nvPr/>
        </p:nvSpPr>
        <p:spPr>
          <a:xfrm>
            <a:off x="11057989" y="8512484"/>
            <a:ext cx="2509156"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ETI </a:t>
            </a:r>
            <a:r>
              <a:rPr lang="en-US" sz="2000" dirty="0" err="1">
                <a:latin typeface="Verdana" panose="020B0604030504040204" pitchFamily="34" charset="0"/>
                <a:ea typeface="Verdana" panose="020B0604030504040204" pitchFamily="34" charset="0"/>
                <a:cs typeface="Verdana" panose="020B0604030504040204" pitchFamily="34" charset="0"/>
              </a:rPr>
              <a:t>razvija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svoju</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prvu</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liniju</a:t>
            </a:r>
            <a:r>
              <a:rPr lang="en-US" sz="2000" dirty="0">
                <a:latin typeface="Verdana" panose="020B0604030504040204" pitchFamily="34" charset="0"/>
                <a:ea typeface="Verdana" panose="020B0604030504040204" pitchFamily="34" charset="0"/>
                <a:cs typeface="Verdana" panose="020B0604030504040204" pitchFamily="34" charset="0"/>
              </a:rPr>
              <a:t> za </a:t>
            </a:r>
            <a:r>
              <a:rPr lang="en-US" sz="2000" dirty="0" err="1">
                <a:latin typeface="Verdana" panose="020B0604030504040204" pitchFamily="34" charset="0"/>
                <a:ea typeface="Verdana" panose="020B0604030504040204" pitchFamily="34" charset="0"/>
                <a:cs typeface="Verdana" panose="020B0604030504040204" pitchFamily="34" charset="0"/>
              </a:rPr>
              <a:t>montažu</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8"/>
          <p:cNvSpPr txBox="1"/>
          <p:nvPr/>
        </p:nvSpPr>
        <p:spPr>
          <a:xfrm>
            <a:off x="7418525" y="1338722"/>
            <a:ext cx="7280711" cy="2593853"/>
          </a:xfrm>
          <a:prstGeom prst="rect">
            <a:avLst/>
          </a:prstGeom>
          <a:noFill/>
          <a:ln>
            <a:noFill/>
          </a:ln>
        </p:spPr>
        <p:txBody>
          <a:bodyPr spcFirstLastPara="1" wrap="square" lIns="121912" tIns="121912" rIns="121912" bIns="121912" anchor="t" anchorCtr="0">
            <a:noAutofit/>
          </a:bodyPr>
          <a:lstStyle/>
          <a:p>
            <a:pPr algn="r"/>
            <a:r>
              <a:rPr lang="en-US" sz="4800" b="1" dirty="0">
                <a:solidFill>
                  <a:srgbClr val="B51066"/>
                </a:solidFill>
                <a:latin typeface="Verdana" panose="020B0604030504040204" pitchFamily="34" charset="0"/>
                <a:ea typeface="Verdana" panose="020B0604030504040204" pitchFamily="34" charset="0"/>
                <a:cs typeface="Verdana" panose="020B0604030504040204" pitchFamily="34" charset="0"/>
              </a:rPr>
              <a:t>...</a:t>
            </a:r>
            <a:r>
              <a:rPr lang="en-US" sz="4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i</a:t>
            </a:r>
            <a:r>
              <a:rPr lang="en-US" sz="4800" b="1" dirty="0">
                <a:solidFill>
                  <a:srgbClr val="B51066"/>
                </a:solidFill>
                <a:latin typeface="Verdana" panose="020B0604030504040204" pitchFamily="34" charset="0"/>
                <a:ea typeface="Verdana" panose="020B0604030504040204" pitchFamily="34" charset="0"/>
                <a:cs typeface="Verdana" panose="020B0604030504040204" pitchFamily="34" charset="0"/>
              </a:rPr>
              <a:t> 70 </a:t>
            </a:r>
            <a:r>
              <a:rPr lang="en-US" sz="4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godina</a:t>
            </a:r>
            <a:r>
              <a:rPr lang="en-US" sz="48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4800" b="1" dirty="0" err="1">
                <a:solidFill>
                  <a:srgbClr val="B51066"/>
                </a:solidFill>
                <a:latin typeface="Verdana" panose="020B0604030504040204" pitchFamily="34" charset="0"/>
                <a:ea typeface="Verdana" panose="020B0604030504040204" pitchFamily="34" charset="0"/>
                <a:cs typeface="Verdana" panose="020B0604030504040204" pitchFamily="34" charset="0"/>
              </a:rPr>
              <a:t>iskustva</a:t>
            </a:r>
            <a:endParaRPr sz="48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grpSp>
        <p:nvGrpSpPr>
          <p:cNvPr id="273" name="Google Shape;273;p28"/>
          <p:cNvGrpSpPr/>
          <p:nvPr/>
        </p:nvGrpSpPr>
        <p:grpSpPr>
          <a:xfrm rot="-5400000">
            <a:off x="13114315" y="4061656"/>
            <a:ext cx="4091006" cy="139214"/>
            <a:chOff x="2271468" y="1183106"/>
            <a:chExt cx="3002500" cy="104400"/>
          </a:xfrm>
        </p:grpSpPr>
        <p:sp>
          <p:nvSpPr>
            <p:cNvPr id="274" name="Google Shape;274;p28"/>
            <p:cNvSpPr/>
            <p:nvPr/>
          </p:nvSpPr>
          <p:spPr>
            <a:xfrm>
              <a:off x="5169568" y="1183106"/>
              <a:ext cx="104400" cy="104400"/>
            </a:xfrm>
            <a:prstGeom prst="ellipse">
              <a:avLst/>
            </a:prstGeom>
            <a:solidFill>
              <a:srgbClr val="B51066"/>
            </a:solidFill>
            <a:ln>
              <a:noFill/>
            </a:ln>
          </p:spPr>
          <p:txBody>
            <a:bodyPr spcFirstLastPara="1" wrap="square" lIns="121912" tIns="60939" rIns="121912" bIns="60939" anchor="ctr" anchorCtr="0">
              <a:noAutofit/>
            </a:bodyPr>
            <a:lstStyle/>
            <a:p>
              <a:pPr algn="ctr"/>
              <a:endParaRPr sz="2400">
                <a:solidFill>
                  <a:schemeClr val="lt1"/>
                </a:solidFill>
                <a:latin typeface="Calibri"/>
                <a:ea typeface="Calibri"/>
                <a:cs typeface="Calibri"/>
                <a:sym typeface="Calibri"/>
              </a:endParaRPr>
            </a:p>
          </p:txBody>
        </p:sp>
        <p:cxnSp>
          <p:nvCxnSpPr>
            <p:cNvPr id="275" name="Google Shape;275;p28"/>
            <p:cNvCxnSpPr/>
            <p:nvPr/>
          </p:nvCxnSpPr>
          <p:spPr>
            <a:xfrm>
              <a:off x="2271468" y="1235244"/>
              <a:ext cx="2950200" cy="0"/>
            </a:xfrm>
            <a:prstGeom prst="straightConnector1">
              <a:avLst/>
            </a:prstGeom>
            <a:noFill/>
            <a:ln w="12700" cap="flat" cmpd="sng">
              <a:solidFill>
                <a:srgbClr val="B51066"/>
              </a:solidFill>
              <a:prstDash val="solid"/>
              <a:miter lim="800000"/>
              <a:headEnd type="none" w="sm" len="sm"/>
              <a:tailEnd type="none" w="sm" len="sm"/>
            </a:ln>
          </p:spPr>
        </p:cxnSp>
      </p:grpSp>
      <p:cxnSp>
        <p:nvCxnSpPr>
          <p:cNvPr id="276" name="Google Shape;276;p28"/>
          <p:cNvCxnSpPr/>
          <p:nvPr/>
        </p:nvCxnSpPr>
        <p:spPr>
          <a:xfrm>
            <a:off x="0" y="6176780"/>
            <a:ext cx="15160680" cy="0"/>
          </a:xfrm>
          <a:prstGeom prst="straightConnector1">
            <a:avLst/>
          </a:prstGeom>
          <a:noFill/>
          <a:ln w="9525" cap="flat" cmpd="sng">
            <a:solidFill>
              <a:srgbClr val="B40F65"/>
            </a:solidFill>
            <a:prstDash val="solid"/>
            <a:round/>
            <a:headEnd type="none" w="med" len="med"/>
            <a:tailEnd type="none" w="med" len="med"/>
          </a:ln>
        </p:spPr>
      </p:cxnSp>
      <p:sp>
        <p:nvSpPr>
          <p:cNvPr id="278" name="Google Shape;278;p28"/>
          <p:cNvSpPr txBox="1"/>
          <p:nvPr/>
        </p:nvSpPr>
        <p:spPr>
          <a:xfrm>
            <a:off x="689951" y="6967611"/>
            <a:ext cx="2281023" cy="588858"/>
          </a:xfrm>
          <a:prstGeom prst="rect">
            <a:avLst/>
          </a:prstGeom>
          <a:noFill/>
          <a:ln>
            <a:noFill/>
          </a:ln>
        </p:spPr>
        <p:txBody>
          <a:bodyPr spcFirstLastPara="1" wrap="square" lIns="121912" tIns="121912" rIns="121912" bIns="121912" anchor="t" anchorCtr="0">
            <a:noAutofit/>
          </a:bodyPr>
          <a:lstStyle/>
          <a:p>
            <a:r>
              <a:rPr lang="en-US" sz="2500" b="1">
                <a:solidFill>
                  <a:srgbClr val="B51066"/>
                </a:solidFill>
                <a:latin typeface="Verdana" panose="020B0604030504040204" pitchFamily="34" charset="0"/>
                <a:ea typeface="Verdana" panose="020B0604030504040204" pitchFamily="34" charset="0"/>
                <a:cs typeface="Verdana" panose="020B0604030504040204" pitchFamily="34" charset="0"/>
              </a:rPr>
              <a:t>2006</a:t>
            </a:r>
            <a:endParaRPr sz="2500" b="1">
              <a:solidFill>
                <a:srgbClr val="B51066"/>
              </a:solidFill>
              <a:latin typeface="Verdana" panose="020B0604030504040204" pitchFamily="34" charset="0"/>
              <a:ea typeface="Verdana" panose="020B0604030504040204" pitchFamily="34" charset="0"/>
              <a:cs typeface="Verdana" panose="020B0604030504040204" pitchFamily="34" charset="0"/>
              <a:sym typeface="Calibri"/>
            </a:endParaRPr>
          </a:p>
        </p:txBody>
      </p:sp>
      <p:cxnSp>
        <p:nvCxnSpPr>
          <p:cNvPr id="279" name="Google Shape;279;p28"/>
          <p:cNvCxnSpPr>
            <a:cxnSpLocks/>
          </p:cNvCxnSpPr>
          <p:nvPr/>
        </p:nvCxnSpPr>
        <p:spPr>
          <a:xfrm>
            <a:off x="689932" y="6169711"/>
            <a:ext cx="0" cy="2410763"/>
          </a:xfrm>
          <a:prstGeom prst="straightConnector1">
            <a:avLst/>
          </a:prstGeom>
          <a:noFill/>
          <a:ln w="9525" cap="flat" cmpd="sng">
            <a:solidFill>
              <a:srgbClr val="B40F65"/>
            </a:solidFill>
            <a:prstDash val="solid"/>
            <a:round/>
            <a:headEnd type="none" w="med" len="med"/>
            <a:tailEnd type="none" w="med" len="med"/>
          </a:ln>
        </p:spPr>
      </p:cxnSp>
      <p:sp>
        <p:nvSpPr>
          <p:cNvPr id="280" name="Google Shape;280;p28"/>
          <p:cNvSpPr txBox="1"/>
          <p:nvPr/>
        </p:nvSpPr>
        <p:spPr>
          <a:xfrm>
            <a:off x="689935" y="7594506"/>
            <a:ext cx="2010644" cy="1438540"/>
          </a:xfrm>
          <a:prstGeom prst="rect">
            <a:avLst/>
          </a:prstGeom>
          <a:noFill/>
          <a:ln>
            <a:noFill/>
          </a:ln>
        </p:spPr>
        <p:txBody>
          <a:bodyPr spcFirstLastPara="1" wrap="square" lIns="121912" tIns="121912" rIns="121912" bIns="121912" anchor="t" anchorCtr="0">
            <a:no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ETI </a:t>
            </a:r>
            <a:r>
              <a:rPr lang="en-US" sz="2000" dirty="0" err="1">
                <a:latin typeface="Verdana" panose="020B0604030504040204" pitchFamily="34" charset="0"/>
                <a:ea typeface="Verdana" panose="020B0604030504040204" pitchFamily="34" charset="0"/>
                <a:cs typeface="Verdana" panose="020B0604030504040204" pitchFamily="34" charset="0"/>
              </a:rPr>
              <a:t>postaje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b="1" dirty="0" err="1">
                <a:latin typeface="Verdana" panose="020B0604030504040204" pitchFamily="34" charset="0"/>
                <a:ea typeface="Verdana" panose="020B0604030504040204" pitchFamily="34" charset="0"/>
                <a:cs typeface="Verdana" panose="020B0604030504040204" pitchFamily="34" charset="0"/>
              </a:rPr>
              <a:t>sistem</a:t>
            </a:r>
            <a:r>
              <a:rPr lang="en-US" sz="2000" b="1" dirty="0">
                <a:latin typeface="Verdana" panose="020B0604030504040204" pitchFamily="34" charset="0"/>
                <a:ea typeface="Verdana" panose="020B0604030504040204" pitchFamily="34" charset="0"/>
                <a:cs typeface="Verdana" panose="020B0604030504040204" pitchFamily="34" charset="0"/>
              </a:rPr>
              <a:t> integrator</a:t>
            </a:r>
            <a:endParaRPr sz="2000" b="1" dirty="0">
              <a:latin typeface="Verdana" panose="020B0604030504040204" pitchFamily="34" charset="0"/>
              <a:ea typeface="Verdana" panose="020B0604030504040204" pitchFamily="34" charset="0"/>
              <a:cs typeface="Verdana" panose="020B0604030504040204" pitchFamily="34" charset="0"/>
            </a:endParaRPr>
          </a:p>
        </p:txBody>
      </p:sp>
      <p:sp>
        <p:nvSpPr>
          <p:cNvPr id="281" name="Google Shape;281;p28"/>
          <p:cNvSpPr txBox="1"/>
          <p:nvPr/>
        </p:nvSpPr>
        <p:spPr>
          <a:xfrm>
            <a:off x="1547718" y="1757915"/>
            <a:ext cx="2281023" cy="588858"/>
          </a:xfrm>
          <a:prstGeom prst="rect">
            <a:avLst/>
          </a:prstGeom>
          <a:noFill/>
          <a:ln>
            <a:noFill/>
          </a:ln>
        </p:spPr>
        <p:txBody>
          <a:bodyPr spcFirstLastPara="1" wrap="square" lIns="121912" tIns="121912" rIns="121912" bIns="121912" anchor="t" anchorCtr="0">
            <a:noAutofit/>
          </a:bodyPr>
          <a:lstStyle/>
          <a:p>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2008</a:t>
            </a:r>
            <a:endParaRPr sz="2500" b="1" dirty="0">
              <a:solidFill>
                <a:srgbClr val="B51066"/>
              </a:solidFill>
              <a:latin typeface="Verdana" panose="020B0604030504040204" pitchFamily="34" charset="0"/>
              <a:ea typeface="Verdana" panose="020B0604030504040204" pitchFamily="34" charset="0"/>
              <a:cs typeface="Verdana" panose="020B0604030504040204" pitchFamily="34" charset="0"/>
              <a:sym typeface="Calibri"/>
            </a:endParaRPr>
          </a:p>
        </p:txBody>
      </p:sp>
      <p:cxnSp>
        <p:nvCxnSpPr>
          <p:cNvPr id="282" name="Google Shape;282;p28"/>
          <p:cNvCxnSpPr/>
          <p:nvPr/>
        </p:nvCxnSpPr>
        <p:spPr>
          <a:xfrm>
            <a:off x="1547718" y="1898362"/>
            <a:ext cx="0" cy="4278418"/>
          </a:xfrm>
          <a:prstGeom prst="straightConnector1">
            <a:avLst/>
          </a:prstGeom>
          <a:noFill/>
          <a:ln w="9525" cap="flat" cmpd="sng">
            <a:solidFill>
              <a:srgbClr val="B40F65"/>
            </a:solidFill>
            <a:prstDash val="solid"/>
            <a:round/>
            <a:headEnd type="none" w="med" len="med"/>
            <a:tailEnd type="none" w="med" len="med"/>
          </a:ln>
        </p:spPr>
      </p:cxnSp>
      <p:sp>
        <p:nvSpPr>
          <p:cNvPr id="283" name="Google Shape;283;p28"/>
          <p:cNvSpPr txBox="1"/>
          <p:nvPr/>
        </p:nvSpPr>
        <p:spPr>
          <a:xfrm>
            <a:off x="1524847" y="2195422"/>
            <a:ext cx="3477940" cy="818880"/>
          </a:xfrm>
          <a:prstGeom prst="rect">
            <a:avLst/>
          </a:prstGeom>
          <a:noFill/>
          <a:ln>
            <a:noFill/>
          </a:ln>
        </p:spPr>
        <p:txBody>
          <a:bodyPr spcFirstLastPara="1" wrap="square" lIns="121912" tIns="121912" rIns="121912" bIns="121912" anchor="t" anchorCtr="0">
            <a:noAutofit/>
          </a:bodyPr>
          <a:lstStyle/>
          <a:p>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Fotonaponski</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sistemi</a:t>
            </a:r>
            <a:endParaRPr sz="2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284" name="Google Shape;284;p28"/>
          <p:cNvSpPr txBox="1"/>
          <p:nvPr/>
        </p:nvSpPr>
        <p:spPr>
          <a:xfrm>
            <a:off x="1558352" y="2981068"/>
            <a:ext cx="3068434" cy="1102508"/>
          </a:xfrm>
          <a:prstGeom prst="rect">
            <a:avLst/>
          </a:prstGeom>
          <a:noFill/>
          <a:ln>
            <a:noFill/>
          </a:ln>
        </p:spPr>
        <p:txBody>
          <a:bodyPr spcFirstLastPara="1" wrap="square" lIns="121912" tIns="121912" rIns="121912" bIns="121912" anchor="t" anchorCtr="0">
            <a:no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ETI je </a:t>
            </a:r>
            <a:r>
              <a:rPr lang="en-US" sz="2000" dirty="0" err="1">
                <a:latin typeface="Verdana" panose="020B0604030504040204" pitchFamily="34" charset="0"/>
                <a:ea typeface="Verdana" panose="020B0604030504040204" pitchFamily="34" charset="0"/>
                <a:cs typeface="Verdana" panose="020B0604030504040204" pitchFamily="34" charset="0"/>
              </a:rPr>
              <a:t>jedan</a:t>
            </a:r>
            <a:r>
              <a:rPr lang="en-US" sz="2000" dirty="0">
                <a:latin typeface="Verdana" panose="020B0604030504040204" pitchFamily="34" charset="0"/>
                <a:ea typeface="Verdana" panose="020B0604030504040204" pitchFamily="34" charset="0"/>
                <a:cs typeface="Verdana" panose="020B0604030504040204" pitchFamily="34" charset="0"/>
              </a:rPr>
              <a:t> od </a:t>
            </a:r>
            <a:r>
              <a:rPr lang="en-US" sz="2000" dirty="0" err="1">
                <a:latin typeface="Verdana" panose="020B0604030504040204" pitchFamily="34" charset="0"/>
                <a:ea typeface="Verdana" panose="020B0604030504040204" pitchFamily="34" charset="0"/>
                <a:cs typeface="Verdana" panose="020B0604030504040204" pitchFamily="34" charset="0"/>
              </a:rPr>
              <a:t>pionira</a:t>
            </a:r>
            <a:r>
              <a:rPr lang="en-US" sz="2000" dirty="0">
                <a:latin typeface="Verdana" panose="020B0604030504040204" pitchFamily="34" charset="0"/>
                <a:ea typeface="Verdana" panose="020B0604030504040204" pitchFamily="34" charset="0"/>
                <a:cs typeface="Verdana" panose="020B0604030504040204" pitchFamily="34" charset="0"/>
              </a:rPr>
              <a:t> u </a:t>
            </a:r>
            <a:r>
              <a:rPr lang="en-US" sz="2000" dirty="0" err="1">
                <a:latin typeface="Verdana" panose="020B0604030504040204" pitchFamily="34" charset="0"/>
                <a:ea typeface="Verdana" panose="020B0604030504040204" pitchFamily="34" charset="0"/>
                <a:cs typeface="Verdana" panose="020B0604030504040204" pitchFamily="34" charset="0"/>
              </a:rPr>
              <a:t>zaštiti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fotonaponskih</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sistema</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285" name="Google Shape;285;p28"/>
          <p:cNvSpPr txBox="1"/>
          <p:nvPr/>
        </p:nvSpPr>
        <p:spPr>
          <a:xfrm>
            <a:off x="4939667" y="7160476"/>
            <a:ext cx="1927788" cy="588858"/>
          </a:xfrm>
          <a:prstGeom prst="rect">
            <a:avLst/>
          </a:prstGeom>
          <a:noFill/>
          <a:ln>
            <a:noFill/>
          </a:ln>
        </p:spPr>
        <p:txBody>
          <a:bodyPr spcFirstLastPara="1" wrap="square" lIns="121912" tIns="121912" rIns="121912" bIns="121912" anchor="t" anchorCtr="0">
            <a:noAutofit/>
          </a:bodyPr>
          <a:lstStyle/>
          <a:p>
            <a:r>
              <a:rPr lang="en-US" sz="2500" b="1">
                <a:solidFill>
                  <a:srgbClr val="B51066"/>
                </a:solidFill>
                <a:latin typeface="Verdana" panose="020B0604030504040204" pitchFamily="34" charset="0"/>
                <a:ea typeface="Verdana" panose="020B0604030504040204" pitchFamily="34" charset="0"/>
                <a:cs typeface="Verdana" panose="020B0604030504040204" pitchFamily="34" charset="0"/>
              </a:rPr>
              <a:t>2012</a:t>
            </a:r>
            <a:endParaRPr sz="2500" b="1">
              <a:solidFill>
                <a:srgbClr val="B51066"/>
              </a:solidFill>
              <a:latin typeface="Verdana" panose="020B0604030504040204" pitchFamily="34" charset="0"/>
              <a:ea typeface="Verdana" panose="020B0604030504040204" pitchFamily="34" charset="0"/>
              <a:cs typeface="Verdana" panose="020B0604030504040204" pitchFamily="34" charset="0"/>
              <a:sym typeface="Calibri"/>
            </a:endParaRPr>
          </a:p>
        </p:txBody>
      </p:sp>
      <p:cxnSp>
        <p:nvCxnSpPr>
          <p:cNvPr id="286" name="Google Shape;286;p28"/>
          <p:cNvCxnSpPr>
            <a:cxnSpLocks/>
          </p:cNvCxnSpPr>
          <p:nvPr/>
        </p:nvCxnSpPr>
        <p:spPr>
          <a:xfrm>
            <a:off x="4939667" y="6169479"/>
            <a:ext cx="0" cy="3069900"/>
          </a:xfrm>
          <a:prstGeom prst="straightConnector1">
            <a:avLst/>
          </a:prstGeom>
          <a:noFill/>
          <a:ln w="9525" cap="flat" cmpd="sng">
            <a:solidFill>
              <a:srgbClr val="B40F65"/>
            </a:solidFill>
            <a:prstDash val="solid"/>
            <a:round/>
            <a:headEnd type="none" w="med" len="med"/>
            <a:tailEnd type="none" w="med" len="med"/>
          </a:ln>
        </p:spPr>
      </p:cxnSp>
      <p:sp>
        <p:nvSpPr>
          <p:cNvPr id="287" name="Google Shape;287;p28"/>
          <p:cNvSpPr txBox="1"/>
          <p:nvPr/>
        </p:nvSpPr>
        <p:spPr>
          <a:xfrm>
            <a:off x="4939668" y="7831641"/>
            <a:ext cx="2781458" cy="1669763"/>
          </a:xfrm>
          <a:prstGeom prst="rect">
            <a:avLst/>
          </a:prstGeom>
          <a:noFill/>
          <a:ln>
            <a:noFill/>
          </a:ln>
        </p:spPr>
        <p:txBody>
          <a:bodyPr spcFirstLastPara="1" wrap="square" lIns="121912" tIns="121912" rIns="121912" bIns="121912" anchor="t" anchorCtr="0">
            <a:no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ETI </a:t>
            </a:r>
            <a:r>
              <a:rPr lang="en-US" sz="2000" dirty="0" err="1">
                <a:latin typeface="Verdana" panose="020B0604030504040204" pitchFamily="34" charset="0"/>
                <a:ea typeface="Verdana" panose="020B0604030504040204" pitchFamily="34" charset="0"/>
                <a:cs typeface="Verdana" panose="020B0604030504040204" pitchFamily="34" charset="0"/>
              </a:rPr>
              <a:t>Polam</a:t>
            </a:r>
            <a:r>
              <a:rPr lang="en-US" sz="2000" dirty="0">
                <a:latin typeface="Verdana" panose="020B0604030504040204" pitchFamily="34" charset="0"/>
                <a:ea typeface="Verdana" panose="020B0604030504040204" pitchFamily="34" charset="0"/>
                <a:cs typeface="Verdana" panose="020B0604030504040204" pitchFamily="34" charset="0"/>
              </a:rPr>
              <a:t> se </a:t>
            </a:r>
            <a:r>
              <a:rPr lang="en-US" sz="2000" dirty="0" err="1">
                <a:latin typeface="Verdana" panose="020B0604030504040204" pitchFamily="34" charset="0"/>
                <a:ea typeface="Verdana" panose="020B0604030504040204" pitchFamily="34" charset="0"/>
                <a:cs typeface="Verdana" panose="020B0604030504040204" pitchFamily="34" charset="0"/>
              </a:rPr>
              <a:t>pozicionirao</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kao</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proizvođač</a:t>
            </a:r>
            <a:r>
              <a:rPr lang="en-US" sz="2000" dirty="0">
                <a:latin typeface="Verdana" panose="020B0604030504040204" pitchFamily="34" charset="0"/>
                <a:ea typeface="Verdana" panose="020B0604030504040204" pitchFamily="34" charset="0"/>
                <a:cs typeface="Verdana" panose="020B0604030504040204" pitchFamily="34" charset="0"/>
              </a:rPr>
              <a:t> panela </a:t>
            </a:r>
            <a:r>
              <a:rPr lang="en-US" sz="2000" dirty="0" err="1">
                <a:latin typeface="Verdana" panose="020B0604030504040204" pitchFamily="34" charset="0"/>
                <a:ea typeface="Verdana" panose="020B0604030504040204" pitchFamily="34" charset="0"/>
                <a:cs typeface="Verdana" panose="020B0604030504040204" pitchFamily="34" charset="0"/>
              </a:rPr>
              <a:t>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sopstvenim</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rešenjima</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288" name="Google Shape;288;p28"/>
          <p:cNvSpPr txBox="1"/>
          <p:nvPr/>
        </p:nvSpPr>
        <p:spPr>
          <a:xfrm>
            <a:off x="5333716" y="2698840"/>
            <a:ext cx="2769870" cy="588858"/>
          </a:xfrm>
          <a:prstGeom prst="rect">
            <a:avLst/>
          </a:prstGeom>
          <a:noFill/>
          <a:ln>
            <a:noFill/>
          </a:ln>
        </p:spPr>
        <p:txBody>
          <a:bodyPr spcFirstLastPara="1" wrap="square" lIns="121912" tIns="121912" rIns="121912" bIns="121912" anchor="t" anchorCtr="0">
            <a:noAutofit/>
          </a:bodyPr>
          <a:lstStyle/>
          <a:p>
            <a:r>
              <a:rPr lang="en-US" sz="2500" b="1">
                <a:solidFill>
                  <a:srgbClr val="B51066"/>
                </a:solidFill>
                <a:latin typeface="Verdana" panose="020B0604030504040204" pitchFamily="34" charset="0"/>
                <a:ea typeface="Verdana" panose="020B0604030504040204" pitchFamily="34" charset="0"/>
                <a:cs typeface="Verdana" panose="020B0604030504040204" pitchFamily="34" charset="0"/>
              </a:rPr>
              <a:t>2014</a:t>
            </a:r>
            <a:endParaRPr sz="2500" b="1">
              <a:solidFill>
                <a:srgbClr val="B51066"/>
              </a:solidFill>
              <a:latin typeface="Verdana" panose="020B0604030504040204" pitchFamily="34" charset="0"/>
              <a:ea typeface="Verdana" panose="020B0604030504040204" pitchFamily="34" charset="0"/>
              <a:cs typeface="Verdana" panose="020B0604030504040204" pitchFamily="34" charset="0"/>
              <a:sym typeface="Calibri"/>
            </a:endParaRPr>
          </a:p>
        </p:txBody>
      </p:sp>
      <p:cxnSp>
        <p:nvCxnSpPr>
          <p:cNvPr id="289" name="Google Shape;289;p28"/>
          <p:cNvCxnSpPr/>
          <p:nvPr/>
        </p:nvCxnSpPr>
        <p:spPr>
          <a:xfrm>
            <a:off x="5333672" y="2930047"/>
            <a:ext cx="0" cy="3246717"/>
          </a:xfrm>
          <a:prstGeom prst="straightConnector1">
            <a:avLst/>
          </a:prstGeom>
          <a:noFill/>
          <a:ln w="9525" cap="flat" cmpd="sng">
            <a:solidFill>
              <a:srgbClr val="B40F65"/>
            </a:solidFill>
            <a:prstDash val="solid"/>
            <a:round/>
            <a:headEnd type="none" w="med" len="med"/>
            <a:tailEnd type="none" w="med" len="med"/>
          </a:ln>
        </p:spPr>
      </p:cxnSp>
      <p:sp>
        <p:nvSpPr>
          <p:cNvPr id="290" name="Google Shape;290;p28"/>
          <p:cNvSpPr txBox="1"/>
          <p:nvPr/>
        </p:nvSpPr>
        <p:spPr>
          <a:xfrm>
            <a:off x="5333688" y="3287698"/>
            <a:ext cx="4314821" cy="693931"/>
          </a:xfrm>
          <a:prstGeom prst="rect">
            <a:avLst/>
          </a:prstGeom>
          <a:noFill/>
          <a:ln>
            <a:noFill/>
          </a:ln>
        </p:spPr>
        <p:txBody>
          <a:bodyPr spcFirstLastPara="1" wrap="square" lIns="121912" tIns="121912" rIns="121912" bIns="121912" anchor="t" anchorCtr="0">
            <a:noAutofit/>
          </a:bodyPr>
          <a:lstStyle/>
          <a:p>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Utvrđivanje</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principa</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proizvodnje</a:t>
            </a:r>
            <a:endParaRPr sz="2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291" name="Google Shape;291;p28"/>
          <p:cNvSpPr txBox="1"/>
          <p:nvPr/>
        </p:nvSpPr>
        <p:spPr>
          <a:xfrm>
            <a:off x="5396452" y="4246842"/>
            <a:ext cx="3564066" cy="1102508"/>
          </a:xfrm>
          <a:prstGeom prst="rect">
            <a:avLst/>
          </a:prstGeom>
          <a:noFill/>
          <a:ln>
            <a:noFill/>
          </a:ln>
        </p:spPr>
        <p:txBody>
          <a:bodyPr spcFirstLastPara="1" wrap="square" lIns="121912" tIns="121912" rIns="121912" bIns="121912" anchor="t" anchorCtr="0">
            <a:noAutofit/>
          </a:bodyPr>
          <a:lstStyle/>
          <a:p>
            <a:r>
              <a:rPr lang="en-US" sz="2000" dirty="0" err="1">
                <a:latin typeface="Verdana" panose="020B0604030504040204" pitchFamily="34" charset="0"/>
                <a:ea typeface="Verdana" panose="020B0604030504040204" pitchFamily="34" charset="0"/>
                <a:cs typeface="Verdana" panose="020B0604030504040204" pitchFamily="34" charset="0"/>
              </a:rPr>
              <a:t>Opsežna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reorganizacija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proizvodnje</a:t>
            </a:r>
            <a:r>
              <a:rPr lang="en-US" sz="2000" dirty="0">
                <a:latin typeface="Verdana" panose="020B0604030504040204" pitchFamily="34" charset="0"/>
                <a:ea typeface="Verdana" panose="020B0604030504040204" pitchFamily="34" charset="0"/>
                <a:cs typeface="Verdana" panose="020B0604030504040204" pitchFamily="34" charset="0"/>
              </a:rPr>
              <a:t> za </a:t>
            </a:r>
            <a:r>
              <a:rPr lang="en-US" sz="2000" dirty="0" err="1">
                <a:latin typeface="Verdana" panose="020B0604030504040204" pitchFamily="34" charset="0"/>
                <a:ea typeface="Verdana" panose="020B0604030504040204" pitchFamily="34" charset="0"/>
                <a:cs typeface="Verdana" panose="020B0604030504040204" pitchFamily="34" charset="0"/>
              </a:rPr>
              <a:t>poboljšanje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efikasnosti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produktivnosti</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293" name="Google Shape;293;p28"/>
          <p:cNvSpPr txBox="1"/>
          <p:nvPr/>
        </p:nvSpPr>
        <p:spPr>
          <a:xfrm>
            <a:off x="10047399" y="6598621"/>
            <a:ext cx="2195414" cy="588858"/>
          </a:xfrm>
          <a:prstGeom prst="rect">
            <a:avLst/>
          </a:prstGeom>
          <a:noFill/>
          <a:ln>
            <a:noFill/>
          </a:ln>
        </p:spPr>
        <p:txBody>
          <a:bodyPr spcFirstLastPara="1" wrap="square" lIns="121912" tIns="121912" rIns="121912" bIns="121912" anchor="t" anchorCtr="0">
            <a:noAutofit/>
          </a:bodyPr>
          <a:lstStyle/>
          <a:p>
            <a:r>
              <a:rPr lang="en-US" sz="2500" b="1">
                <a:solidFill>
                  <a:srgbClr val="B51066"/>
                </a:solidFill>
                <a:latin typeface="Verdana" panose="020B0604030504040204" pitchFamily="34" charset="0"/>
                <a:ea typeface="Verdana" panose="020B0604030504040204" pitchFamily="34" charset="0"/>
                <a:cs typeface="Verdana" panose="020B0604030504040204" pitchFamily="34" charset="0"/>
              </a:rPr>
              <a:t>2017</a:t>
            </a:r>
            <a:endParaRPr sz="2500" b="1">
              <a:solidFill>
                <a:srgbClr val="B51066"/>
              </a:solidFill>
              <a:latin typeface="Verdana" panose="020B0604030504040204" pitchFamily="34" charset="0"/>
              <a:ea typeface="Verdana" panose="020B0604030504040204" pitchFamily="34" charset="0"/>
              <a:cs typeface="Verdana" panose="020B0604030504040204" pitchFamily="34" charset="0"/>
              <a:sym typeface="Calibri"/>
            </a:endParaRPr>
          </a:p>
        </p:txBody>
      </p:sp>
      <p:cxnSp>
        <p:nvCxnSpPr>
          <p:cNvPr id="294" name="Google Shape;294;p28"/>
          <p:cNvCxnSpPr>
            <a:cxnSpLocks/>
          </p:cNvCxnSpPr>
          <p:nvPr/>
        </p:nvCxnSpPr>
        <p:spPr>
          <a:xfrm>
            <a:off x="9945755" y="6169479"/>
            <a:ext cx="0" cy="2251507"/>
          </a:xfrm>
          <a:prstGeom prst="straightConnector1">
            <a:avLst/>
          </a:prstGeom>
          <a:noFill/>
          <a:ln w="9525" cap="flat" cmpd="sng">
            <a:solidFill>
              <a:srgbClr val="B40F65"/>
            </a:solidFill>
            <a:prstDash val="solid"/>
            <a:round/>
            <a:headEnd type="none" w="med" len="med"/>
            <a:tailEnd type="none" w="med" len="med"/>
          </a:ln>
        </p:spPr>
      </p:cxnSp>
      <p:sp>
        <p:nvSpPr>
          <p:cNvPr id="295" name="Google Shape;295;p28"/>
          <p:cNvSpPr txBox="1"/>
          <p:nvPr/>
        </p:nvSpPr>
        <p:spPr>
          <a:xfrm>
            <a:off x="10047381" y="7160476"/>
            <a:ext cx="5214909" cy="588858"/>
          </a:xfrm>
          <a:prstGeom prst="rect">
            <a:avLst/>
          </a:prstGeom>
          <a:noFill/>
          <a:ln>
            <a:noFill/>
          </a:ln>
        </p:spPr>
        <p:txBody>
          <a:bodyPr spcFirstLastPara="1" wrap="square" lIns="121912" tIns="121912" rIns="121912" bIns="121912" anchor="t" anchorCtr="0">
            <a:noAutofit/>
          </a:bodyPr>
          <a:lstStyle/>
          <a:p>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Uvođenje</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šest</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sigma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principa</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u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svim</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poslovnim</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segmentima</a:t>
            </a:r>
            <a:endParaRPr sz="2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a:p>
            <a:pPr>
              <a:buClr>
                <a:schemeClr val="dk1"/>
              </a:buClr>
              <a:buSzPts val="1100"/>
            </a:pP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endParaRPr sz="2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a:p>
            <a:endParaRPr sz="2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sp>
        <p:nvSpPr>
          <p:cNvPr id="296" name="Google Shape;296;p28"/>
          <p:cNvSpPr txBox="1"/>
          <p:nvPr/>
        </p:nvSpPr>
        <p:spPr>
          <a:xfrm>
            <a:off x="10602735" y="3810815"/>
            <a:ext cx="2371432" cy="588858"/>
          </a:xfrm>
          <a:prstGeom prst="rect">
            <a:avLst/>
          </a:prstGeom>
          <a:noFill/>
          <a:ln>
            <a:noFill/>
          </a:ln>
        </p:spPr>
        <p:txBody>
          <a:bodyPr spcFirstLastPara="1" wrap="square" lIns="121912" tIns="121912" rIns="121912" bIns="121912" anchor="t" anchorCtr="0">
            <a:noAutofit/>
          </a:bodyPr>
          <a:lstStyle/>
          <a:p>
            <a:r>
              <a:rPr lang="en-US" sz="2500" b="1">
                <a:solidFill>
                  <a:srgbClr val="B51066"/>
                </a:solidFill>
                <a:latin typeface="Verdana" panose="020B0604030504040204" pitchFamily="34" charset="0"/>
                <a:ea typeface="Verdana" panose="020B0604030504040204" pitchFamily="34" charset="0"/>
                <a:cs typeface="Verdana" panose="020B0604030504040204" pitchFamily="34" charset="0"/>
              </a:rPr>
              <a:t>2018</a:t>
            </a:r>
            <a:endParaRPr sz="2500" b="1">
              <a:solidFill>
                <a:srgbClr val="B51066"/>
              </a:solidFill>
              <a:latin typeface="Verdana" panose="020B0604030504040204" pitchFamily="34" charset="0"/>
              <a:ea typeface="Verdana" panose="020B0604030504040204" pitchFamily="34" charset="0"/>
              <a:cs typeface="Verdana" panose="020B0604030504040204" pitchFamily="34" charset="0"/>
              <a:sym typeface="Calibri"/>
            </a:endParaRPr>
          </a:p>
        </p:txBody>
      </p:sp>
      <p:cxnSp>
        <p:nvCxnSpPr>
          <p:cNvPr id="297" name="Google Shape;297;p28"/>
          <p:cNvCxnSpPr/>
          <p:nvPr/>
        </p:nvCxnSpPr>
        <p:spPr>
          <a:xfrm flipH="1">
            <a:off x="10584734" y="4031504"/>
            <a:ext cx="18002" cy="2154210"/>
          </a:xfrm>
          <a:prstGeom prst="straightConnector1">
            <a:avLst/>
          </a:prstGeom>
          <a:noFill/>
          <a:ln w="9525" cap="flat" cmpd="sng">
            <a:solidFill>
              <a:srgbClr val="B40F65"/>
            </a:solidFill>
            <a:prstDash val="solid"/>
            <a:round/>
            <a:headEnd type="none" w="med" len="med"/>
            <a:tailEnd type="none" w="med" len="med"/>
          </a:ln>
        </p:spPr>
      </p:cxnSp>
      <p:sp>
        <p:nvSpPr>
          <p:cNvPr id="298" name="Google Shape;298;p28"/>
          <p:cNvSpPr txBox="1"/>
          <p:nvPr/>
        </p:nvSpPr>
        <p:spPr>
          <a:xfrm>
            <a:off x="10602737" y="4399673"/>
            <a:ext cx="4487312" cy="1574154"/>
          </a:xfrm>
          <a:prstGeom prst="rect">
            <a:avLst/>
          </a:prstGeom>
          <a:noFill/>
          <a:ln>
            <a:noFill/>
          </a:ln>
        </p:spPr>
        <p:txBody>
          <a:bodyPr spcFirstLastPara="1" wrap="square" lIns="121912" tIns="121912" rIns="121912" bIns="121912" anchor="t" anchorCtr="0">
            <a:noAutofit/>
          </a:bodyPr>
          <a:lstStyle/>
          <a:p>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Opsežna</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automatizacija</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proizvodnih</a:t>
            </a:r>
            <a:r>
              <a:rPr lang="en-US" sz="2500" b="1" dirty="0">
                <a:solidFill>
                  <a:srgbClr val="B51066"/>
                </a:solidFill>
                <a:latin typeface="Verdana" panose="020B0604030504040204" pitchFamily="34" charset="0"/>
                <a:ea typeface="Verdana" panose="020B0604030504040204" pitchFamily="34" charset="0"/>
                <a:cs typeface="Verdana" panose="020B0604030504040204" pitchFamily="34" charset="0"/>
              </a:rPr>
              <a:t> </a:t>
            </a:r>
            <a:r>
              <a:rPr lang="en-US" sz="2500" b="1" dirty="0" err="1">
                <a:solidFill>
                  <a:srgbClr val="B51066"/>
                </a:solidFill>
                <a:latin typeface="Verdana" panose="020B0604030504040204" pitchFamily="34" charset="0"/>
                <a:ea typeface="Verdana" panose="020B0604030504040204" pitchFamily="34" charset="0"/>
                <a:cs typeface="Verdana" panose="020B0604030504040204" pitchFamily="34" charset="0"/>
              </a:rPr>
              <a:t>ciklusa</a:t>
            </a:r>
            <a:endParaRPr sz="2500" b="1" dirty="0">
              <a:solidFill>
                <a:srgbClr val="B51066"/>
              </a:solidFill>
              <a:latin typeface="Verdana" panose="020B0604030504040204" pitchFamily="34" charset="0"/>
              <a:ea typeface="Verdana" panose="020B0604030504040204" pitchFamily="34" charset="0"/>
              <a:cs typeface="Verdana" panose="020B0604030504040204" pitchFamily="34" charset="0"/>
            </a:endParaRPr>
          </a:p>
        </p:txBody>
      </p:sp>
      <p:pic>
        <p:nvPicPr>
          <p:cNvPr id="299" name="Google Shape;299;p28"/>
          <p:cNvPicPr preferRelativeResize="0"/>
          <p:nvPr/>
        </p:nvPicPr>
        <p:blipFill rotWithShape="1">
          <a:blip r:embed="rId3">
            <a:alphaModFix/>
          </a:blip>
          <a:srcRect l="21719" r="21719"/>
          <a:stretch/>
        </p:blipFill>
        <p:spPr>
          <a:xfrm>
            <a:off x="113345" y="1475887"/>
            <a:ext cx="1304526" cy="1297327"/>
          </a:xfrm>
          <a:prstGeom prst="rect">
            <a:avLst/>
          </a:prstGeom>
          <a:noFill/>
          <a:ln>
            <a:noFill/>
          </a:ln>
          <a:effectLst>
            <a:outerShdw blurRad="314325" dist="19050" dir="5400000" algn="bl" rotWithShape="0">
              <a:srgbClr val="000000">
                <a:alpha val="20000"/>
              </a:srgbClr>
            </a:outerShdw>
          </a:effectLst>
        </p:spPr>
      </p:pic>
      <p:pic>
        <p:nvPicPr>
          <p:cNvPr id="300" name="Google Shape;300;p28"/>
          <p:cNvPicPr preferRelativeResize="0"/>
          <p:nvPr/>
        </p:nvPicPr>
        <p:blipFill rotWithShape="1">
          <a:blip r:embed="rId4">
            <a:alphaModFix/>
          </a:blip>
          <a:srcRect l="7699" r="7691"/>
          <a:stretch/>
        </p:blipFill>
        <p:spPr>
          <a:xfrm>
            <a:off x="3499047" y="6789507"/>
            <a:ext cx="1304527" cy="1297328"/>
          </a:xfrm>
          <a:prstGeom prst="rect">
            <a:avLst/>
          </a:prstGeom>
          <a:noFill/>
          <a:ln>
            <a:noFill/>
          </a:ln>
          <a:effectLst>
            <a:outerShdw blurRad="314325" dist="19050" dir="5400000" algn="bl" rotWithShape="0">
              <a:srgbClr val="000000">
                <a:alpha val="20000"/>
              </a:srgbClr>
            </a:outerShdw>
          </a:effectLst>
        </p:spPr>
      </p:pic>
      <p:pic>
        <p:nvPicPr>
          <p:cNvPr id="301" name="Google Shape;301;p28"/>
          <p:cNvPicPr preferRelativeResize="0"/>
          <p:nvPr/>
        </p:nvPicPr>
        <p:blipFill rotWithShape="1">
          <a:blip r:embed="rId5">
            <a:alphaModFix/>
          </a:blip>
          <a:srcRect/>
          <a:stretch/>
        </p:blipFill>
        <p:spPr>
          <a:xfrm>
            <a:off x="8201680" y="6312829"/>
            <a:ext cx="1605257" cy="1574154"/>
          </a:xfrm>
          <a:prstGeom prst="rect">
            <a:avLst/>
          </a:prstGeom>
          <a:noFill/>
          <a:ln>
            <a:noFill/>
          </a:ln>
        </p:spPr>
      </p:pic>
      <p:pic>
        <p:nvPicPr>
          <p:cNvPr id="32" name="Picture 31">
            <a:extLst>
              <a:ext uri="{FF2B5EF4-FFF2-40B4-BE49-F238E27FC236}">
                <a16:creationId xmlns:a16="http://schemas.microsoft.com/office/drawing/2014/main" id="{90FAF28E-7899-3441-BA61-FD0945ED47BA}"/>
              </a:ext>
            </a:extLst>
          </p:cNvPr>
          <p:cNvPicPr>
            <a:picLocks noChangeAspect="1"/>
          </p:cNvPicPr>
          <p:nvPr/>
        </p:nvPicPr>
        <p:blipFill>
          <a:blip r:embed="rId6"/>
          <a:stretch>
            <a:fillRect/>
          </a:stretch>
        </p:blipFill>
        <p:spPr>
          <a:xfrm rot="10800000" flipH="1" flipV="1">
            <a:off x="12663306" y="7748337"/>
            <a:ext cx="3642056" cy="242882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6" name="Slika 5">
            <a:extLst>
              <a:ext uri="{FF2B5EF4-FFF2-40B4-BE49-F238E27FC236}">
                <a16:creationId xmlns:a16="http://schemas.microsoft.com/office/drawing/2014/main" id="{16F9A9E6-75DA-493B-8C2F-27AFCE592DF2}"/>
              </a:ext>
            </a:extLst>
          </p:cNvPr>
          <p:cNvPicPr>
            <a:picLocks noChangeAspect="1"/>
          </p:cNvPicPr>
          <p:nvPr/>
        </p:nvPicPr>
        <p:blipFill>
          <a:blip r:embed="rId3"/>
          <a:stretch>
            <a:fillRect/>
          </a:stretch>
        </p:blipFill>
        <p:spPr>
          <a:xfrm>
            <a:off x="2043440" y="0"/>
            <a:ext cx="12454439" cy="10263580"/>
          </a:xfrm>
          <a:prstGeom prst="rect">
            <a:avLst/>
          </a:prstGeom>
        </p:spPr>
      </p:pic>
      <p:grpSp>
        <p:nvGrpSpPr>
          <p:cNvPr id="309" name="Google Shape;309;p29"/>
          <p:cNvGrpSpPr/>
          <p:nvPr/>
        </p:nvGrpSpPr>
        <p:grpSpPr>
          <a:xfrm>
            <a:off x="11813771" y="871030"/>
            <a:ext cx="2784672" cy="2784672"/>
            <a:chOff x="8132175" y="259450"/>
            <a:chExt cx="2088300" cy="2088300"/>
          </a:xfrm>
        </p:grpSpPr>
        <p:sp>
          <p:nvSpPr>
            <p:cNvPr id="310" name="Google Shape;310;p29"/>
            <p:cNvSpPr/>
            <p:nvPr/>
          </p:nvSpPr>
          <p:spPr>
            <a:xfrm>
              <a:off x="8132175" y="259450"/>
              <a:ext cx="2088300" cy="2088300"/>
            </a:xfrm>
            <a:prstGeom prst="ellipse">
              <a:avLst/>
            </a:prstGeom>
            <a:solidFill>
              <a:srgbClr val="B40F65"/>
            </a:solidFill>
            <a:ln>
              <a:noFill/>
            </a:ln>
            <a:effectLst>
              <a:outerShdw blurRad="314325" dist="314325" dir="6960000" algn="bl" rotWithShape="0">
                <a:srgbClr val="000000">
                  <a:alpha val="35000"/>
                </a:srgbClr>
              </a:outerShdw>
            </a:effectLst>
          </p:spPr>
          <p:txBody>
            <a:bodyPr spcFirstLastPara="1" wrap="square" lIns="121912" tIns="121912" rIns="121912" bIns="121912" anchor="ctr" anchorCtr="0">
              <a:noAutofit/>
            </a:bodyPr>
            <a:lstStyle/>
            <a:p>
              <a:pPr algn="ctr"/>
              <a:endParaRPr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endPar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respected European brand</a:t>
              </a:r>
              <a:endParaRPr sz="20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pic>
          <p:nvPicPr>
            <p:cNvPr id="311" name="Google Shape;311;p29"/>
            <p:cNvPicPr preferRelativeResize="0"/>
            <p:nvPr/>
          </p:nvPicPr>
          <p:blipFill rotWithShape="1">
            <a:blip r:embed="rId4">
              <a:alphaModFix/>
            </a:blip>
            <a:srcRect t="22260" b="21892"/>
            <a:stretch/>
          </p:blipFill>
          <p:spPr>
            <a:xfrm>
              <a:off x="8637628" y="619819"/>
              <a:ext cx="1029550" cy="575000"/>
            </a:xfrm>
            <a:prstGeom prst="rect">
              <a:avLst/>
            </a:prstGeom>
            <a:noFill/>
            <a:ln>
              <a:noFill/>
            </a:ln>
          </p:spPr>
        </p:pic>
      </p:grpSp>
      <p:pic>
        <p:nvPicPr>
          <p:cNvPr id="7" name="Picture 6">
            <a:extLst>
              <a:ext uri="{FF2B5EF4-FFF2-40B4-BE49-F238E27FC236}">
                <a16:creationId xmlns:a16="http://schemas.microsoft.com/office/drawing/2014/main" id="{0682A980-C92B-344A-8A65-FB56BE4AF9ED}"/>
              </a:ext>
            </a:extLst>
          </p:cNvPr>
          <p:cNvPicPr>
            <a:picLocks noChangeAspect="1"/>
          </p:cNvPicPr>
          <p:nvPr/>
        </p:nvPicPr>
        <p:blipFill>
          <a:blip r:embed="rId5"/>
          <a:stretch>
            <a:fillRect/>
          </a:stretch>
        </p:blipFill>
        <p:spPr>
          <a:xfrm rot="10800000">
            <a:off x="-55639" y="-19561"/>
            <a:ext cx="5478539" cy="3653543"/>
          </a:xfrm>
          <a:prstGeom prst="rect">
            <a:avLst/>
          </a:prstGeom>
        </p:spPr>
      </p:pic>
    </p:spTree>
  </p:cSld>
  <p:clrMapOvr>
    <a:masterClrMapping/>
  </p:clrMapOvr>
</p:sld>
</file>

<file path=ppt/theme/theme1.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2109</Words>
  <Application>Microsoft Office PowerPoint</Application>
  <PresentationFormat>Custom</PresentationFormat>
  <Paragraphs>248</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Verdana</vt:lpstr>
      <vt:lpstr>Officeova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Melita Klemen</dc:creator>
  <cp:lastModifiedBy>Bojan Stojanović</cp:lastModifiedBy>
  <cp:revision>37</cp:revision>
  <dcterms:modified xsi:type="dcterms:W3CDTF">2019-10-21T12:13:16Z</dcterms:modified>
</cp:coreProperties>
</file>